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sldIdLst>
    <p:sldId id="256" r:id="rId5"/>
    <p:sldId id="257" r:id="rId6"/>
  </p:sldIdLst>
  <p:sldSz cx="7561263" cy="10693400"/>
  <p:notesSz cx="6735763" cy="9866313"/>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9">
          <p15:clr>
            <a:srgbClr val="A4A3A4"/>
          </p15:clr>
        </p15:guide>
        <p15:guide id="2" orient="horz" pos="6725">
          <p15:clr>
            <a:srgbClr val="A4A3A4"/>
          </p15:clr>
        </p15:guide>
        <p15:guide id="3" orient="horz" pos="3368">
          <p15:clr>
            <a:srgbClr val="A4A3A4"/>
          </p15:clr>
        </p15:guide>
        <p15:guide id="4" orient="horz" pos="11">
          <p15:clr>
            <a:srgbClr val="A4A3A4"/>
          </p15:clr>
        </p15:guide>
        <p15:guide id="5" orient="horz" pos="1145">
          <p15:clr>
            <a:srgbClr val="A4A3A4"/>
          </p15:clr>
        </p15:guide>
        <p15:guide id="6" orient="horz" pos="4457">
          <p15:clr>
            <a:srgbClr val="A4A3A4"/>
          </p15:clr>
        </p15:guide>
        <p15:guide id="7" orient="horz" pos="5591">
          <p15:clr>
            <a:srgbClr val="A4A3A4"/>
          </p15:clr>
        </p15:guide>
        <p15:guide id="8"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FF"/>
    <a:srgbClr val="FCD5FF"/>
    <a:srgbClr val="FFFFFF"/>
    <a:srgbClr val="FFBDF7"/>
    <a:srgbClr val="FFBDE7"/>
    <a:srgbClr val="FFC9EC"/>
    <a:srgbClr val="FFFF99"/>
    <a:srgbClr val="00A84C"/>
    <a:srgbClr val="00D661"/>
    <a:srgbClr val="CDF9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69" d="100"/>
          <a:sy n="69" d="100"/>
        </p:scale>
        <p:origin x="1524" y="78"/>
      </p:cViewPr>
      <p:guideLst>
        <p:guide orient="horz" pos="2279"/>
        <p:guide orient="horz" pos="6725"/>
        <p:guide orient="horz" pos="3368"/>
        <p:guide orient="horz" pos="11"/>
        <p:guide orient="horz" pos="1145"/>
        <p:guide orient="horz" pos="4457"/>
        <p:guide orient="horz" pos="5591"/>
        <p:guide pos="2382"/>
      </p:guideLst>
    </p:cSldViewPr>
  </p:slideViewPr>
  <p:notesTextViewPr>
    <p:cViewPr>
      <p:scale>
        <a:sx n="1" d="1"/>
        <a:sy n="1" d="1"/>
      </p:scale>
      <p:origin x="0" y="0"/>
    </p:cViewPr>
  </p:notesTextViewPr>
  <p:sorterViewPr>
    <p:cViewPr>
      <p:scale>
        <a:sx n="170" d="100"/>
        <a:sy n="1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45158" y="1750055"/>
            <a:ext cx="5670947" cy="3722887"/>
          </a:xfrm>
        </p:spPr>
        <p:txBody>
          <a:bodyPr anchor="b"/>
          <a:lstStyle>
            <a:lvl1pPr algn="ctr">
              <a:defRPr sz="3721"/>
            </a:lvl1pPr>
          </a:lstStyle>
          <a:p>
            <a:r>
              <a:rPr kumimoji="1" lang="ja-JP" altLang="en-US"/>
              <a:t>マスター タイトルの書式設定</a:t>
            </a:r>
          </a:p>
        </p:txBody>
      </p:sp>
      <p:sp>
        <p:nvSpPr>
          <p:cNvPr id="3" name="サブタイトル 2"/>
          <p:cNvSpPr>
            <a:spLocks noGrp="1"/>
          </p:cNvSpPr>
          <p:nvPr>
            <p:ph type="subTitle" idx="1"/>
          </p:nvPr>
        </p:nvSpPr>
        <p:spPr>
          <a:xfrm>
            <a:off x="945158" y="5616511"/>
            <a:ext cx="5670947" cy="2581762"/>
          </a:xfrm>
        </p:spPr>
        <p:txBody>
          <a:bodyPr/>
          <a:lstStyle>
            <a:lvl1pPr marL="0" indent="0" algn="ctr">
              <a:buNone/>
              <a:defRPr sz="1488"/>
            </a:lvl1pPr>
            <a:lvl2pPr marL="283555" indent="0" algn="ctr">
              <a:buNone/>
              <a:defRPr sz="1240"/>
            </a:lvl2pPr>
            <a:lvl3pPr marL="567111" indent="0" algn="ctr">
              <a:buNone/>
              <a:defRPr sz="1116"/>
            </a:lvl3pPr>
            <a:lvl4pPr marL="850666" indent="0" algn="ctr">
              <a:buNone/>
              <a:defRPr sz="992"/>
            </a:lvl4pPr>
            <a:lvl5pPr marL="1134222" indent="0" algn="ctr">
              <a:buNone/>
              <a:defRPr sz="992"/>
            </a:lvl5pPr>
            <a:lvl6pPr marL="1417777" indent="0" algn="ctr">
              <a:buNone/>
              <a:defRPr sz="992"/>
            </a:lvl6pPr>
            <a:lvl7pPr marL="1701333" indent="0" algn="ctr">
              <a:buNone/>
              <a:defRPr sz="992"/>
            </a:lvl7pPr>
            <a:lvl8pPr marL="1984888" indent="0" algn="ctr">
              <a:buNone/>
              <a:defRPr sz="992"/>
            </a:lvl8pPr>
            <a:lvl9pPr marL="2268444" indent="0" algn="ctr">
              <a:buNone/>
              <a:defRPr sz="99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7F4BE5E-49AD-4A1F-899F-27EDDE3EAFD8}" type="datetimeFigureOut">
              <a:rPr lang="ja-JP" altLang="en-US" smtClean="0"/>
              <a:pPr/>
              <a:t>2024/11/28</a:t>
            </a:fld>
            <a:endParaRPr lang="ja-JP" altLang="en-US"/>
          </a:p>
        </p:txBody>
      </p:sp>
      <p:sp>
        <p:nvSpPr>
          <p:cNvPr id="5" name="フッター プレースホルダー 4"/>
          <p:cNvSpPr>
            <a:spLocks noGrp="1"/>
          </p:cNvSpPr>
          <p:nvPr>
            <p:ph type="ftr" sz="quarter" idx="11"/>
          </p:nvPr>
        </p:nvSpPr>
        <p:spPr/>
        <p:txBody>
          <a:bodyPr/>
          <a:lstStyle/>
          <a:p>
            <a:endParaRPr lang="ja-JP" altLang="en-US"/>
          </a:p>
        </p:txBody>
      </p:sp>
      <p:sp>
        <p:nvSpPr>
          <p:cNvPr id="6" name="スライド番号プレースホルダー 5"/>
          <p:cNvSpPr>
            <a:spLocks noGrp="1"/>
          </p:cNvSpPr>
          <p:nvPr>
            <p:ph type="sldNum" sz="quarter" idx="12"/>
          </p:nvPr>
        </p:nvSpPr>
        <p:spPr/>
        <p:txBody>
          <a:bodyPr/>
          <a:lstStyle/>
          <a:p>
            <a:fld id="{332BD8D6-8B9A-449D-A6F9-F5811F654A4C}" type="slidenum">
              <a:rPr lang="ja-JP" altLang="en-US" smtClean="0"/>
              <a:pPr/>
              <a:t>‹#›</a:t>
            </a:fld>
            <a:endParaRPr lang="ja-JP" altLang="en-US"/>
          </a:p>
        </p:txBody>
      </p:sp>
    </p:spTree>
    <p:extLst>
      <p:ext uri="{BB962C8B-B14F-4D97-AF65-F5344CB8AC3E}">
        <p14:creationId xmlns:p14="http://schemas.microsoft.com/office/powerpoint/2010/main" val="3785849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7F4BE5E-49AD-4A1F-899F-27EDDE3EAFD8}" type="datetimeFigureOut">
              <a:rPr lang="ja-JP" altLang="en-US" smtClean="0"/>
              <a:pPr/>
              <a:t>2024/11/28</a:t>
            </a:fld>
            <a:endParaRPr lang="ja-JP" altLang="en-US"/>
          </a:p>
        </p:txBody>
      </p:sp>
      <p:sp>
        <p:nvSpPr>
          <p:cNvPr id="5" name="フッター プレースホルダー 4"/>
          <p:cNvSpPr>
            <a:spLocks noGrp="1"/>
          </p:cNvSpPr>
          <p:nvPr>
            <p:ph type="ftr" sz="quarter" idx="11"/>
          </p:nvPr>
        </p:nvSpPr>
        <p:spPr/>
        <p:txBody>
          <a:bodyPr/>
          <a:lstStyle/>
          <a:p>
            <a:endParaRPr lang="ja-JP" altLang="en-US"/>
          </a:p>
        </p:txBody>
      </p:sp>
      <p:sp>
        <p:nvSpPr>
          <p:cNvPr id="6" name="スライド番号プレースホルダー 5"/>
          <p:cNvSpPr>
            <a:spLocks noGrp="1"/>
          </p:cNvSpPr>
          <p:nvPr>
            <p:ph type="sldNum" sz="quarter" idx="12"/>
          </p:nvPr>
        </p:nvSpPr>
        <p:spPr/>
        <p:txBody>
          <a:bodyPr/>
          <a:lstStyle/>
          <a:p>
            <a:fld id="{332BD8D6-8B9A-449D-A6F9-F5811F654A4C}" type="slidenum">
              <a:rPr lang="ja-JP" altLang="en-US" smtClean="0"/>
              <a:pPr/>
              <a:t>‹#›</a:t>
            </a:fld>
            <a:endParaRPr lang="ja-JP" altLang="en-US"/>
          </a:p>
        </p:txBody>
      </p:sp>
    </p:spTree>
    <p:extLst>
      <p:ext uri="{BB962C8B-B14F-4D97-AF65-F5344CB8AC3E}">
        <p14:creationId xmlns:p14="http://schemas.microsoft.com/office/powerpoint/2010/main" val="1062006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11029" y="569325"/>
            <a:ext cx="1630397" cy="906216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19837" y="569325"/>
            <a:ext cx="4796676" cy="906216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7F4BE5E-49AD-4A1F-899F-27EDDE3EAFD8}" type="datetimeFigureOut">
              <a:rPr lang="ja-JP" altLang="en-US" smtClean="0"/>
              <a:pPr/>
              <a:t>2024/11/28</a:t>
            </a:fld>
            <a:endParaRPr lang="ja-JP" altLang="en-US"/>
          </a:p>
        </p:txBody>
      </p:sp>
      <p:sp>
        <p:nvSpPr>
          <p:cNvPr id="5" name="フッター プレースホルダー 4"/>
          <p:cNvSpPr>
            <a:spLocks noGrp="1"/>
          </p:cNvSpPr>
          <p:nvPr>
            <p:ph type="ftr" sz="quarter" idx="11"/>
          </p:nvPr>
        </p:nvSpPr>
        <p:spPr/>
        <p:txBody>
          <a:bodyPr/>
          <a:lstStyle/>
          <a:p>
            <a:endParaRPr lang="ja-JP" altLang="en-US"/>
          </a:p>
        </p:txBody>
      </p:sp>
      <p:sp>
        <p:nvSpPr>
          <p:cNvPr id="6" name="スライド番号プレースホルダー 5"/>
          <p:cNvSpPr>
            <a:spLocks noGrp="1"/>
          </p:cNvSpPr>
          <p:nvPr>
            <p:ph type="sldNum" sz="quarter" idx="12"/>
          </p:nvPr>
        </p:nvSpPr>
        <p:spPr/>
        <p:txBody>
          <a:bodyPr/>
          <a:lstStyle/>
          <a:p>
            <a:fld id="{332BD8D6-8B9A-449D-A6F9-F5811F654A4C}" type="slidenum">
              <a:rPr lang="ja-JP" altLang="en-US" smtClean="0"/>
              <a:pPr/>
              <a:t>‹#›</a:t>
            </a:fld>
            <a:endParaRPr lang="ja-JP" altLang="en-US"/>
          </a:p>
        </p:txBody>
      </p:sp>
    </p:spTree>
    <p:extLst>
      <p:ext uri="{BB962C8B-B14F-4D97-AF65-F5344CB8AC3E}">
        <p14:creationId xmlns:p14="http://schemas.microsoft.com/office/powerpoint/2010/main" val="1027694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スライド1">
    <p:spTree>
      <p:nvGrpSpPr>
        <p:cNvPr id="1" name=""/>
        <p:cNvGrpSpPr/>
        <p:nvPr/>
      </p:nvGrpSpPr>
      <p:grpSpPr>
        <a:xfrm>
          <a:off x="0" y="0"/>
          <a:ext cx="0" cy="0"/>
          <a:chOff x="0" y="0"/>
          <a:chExt cx="0" cy="0"/>
        </a:xfrm>
      </p:grpSpPr>
      <p:sp>
        <p:nvSpPr>
          <p:cNvPr id="19" name="図プレースホルダー 18"/>
          <p:cNvSpPr>
            <a:spLocks noGrp="1"/>
          </p:cNvSpPr>
          <p:nvPr>
            <p:ph type="pic" sz="quarter" idx="10" hasCustomPrompt="1"/>
          </p:nvPr>
        </p:nvSpPr>
        <p:spPr>
          <a:xfrm>
            <a:off x="2686050" y="6365684"/>
            <a:ext cx="982663" cy="1055688"/>
          </a:xfrm>
          <a:blipFill dpi="0" rotWithShape="1">
            <a:blip r:embed="rId2" cstate="print">
              <a:duotone>
                <a:schemeClr val="bg2">
                  <a:shade val="45000"/>
                  <a:satMod val="135000"/>
                </a:schemeClr>
                <a:prstClr val="white"/>
              </a:duotone>
              <a:extLst>
                <a:ext uri="{28A0092B-C50C-407E-A947-70E740481C1C}">
                  <a14:useLocalDpi xmlns:a14="http://schemas.microsoft.com/office/drawing/2010/main"/>
                </a:ext>
              </a:extLst>
            </a:blip>
            <a:srcRect/>
            <a:stretch>
              <a:fillRect/>
            </a:stretch>
          </a:blipFill>
        </p:spPr>
        <p:txBody>
          <a:bodyPr>
            <a:noAutofit/>
          </a:bodyPr>
          <a:lstStyle>
            <a:lvl1pPr marL="0" indent="0">
              <a:buNone/>
              <a:defRPr sz="1200">
                <a:solidFill>
                  <a:srgbClr val="FF0000"/>
                </a:solidFill>
              </a:defRPr>
            </a:lvl1pPr>
          </a:lstStyle>
          <a:p>
            <a:r>
              <a:rPr kumimoji="1" lang="ja-JP" altLang="en-US" dirty="0"/>
              <a:t>写真を追加する</a:t>
            </a:r>
          </a:p>
        </p:txBody>
      </p:sp>
    </p:spTree>
    <p:extLst>
      <p:ext uri="{BB962C8B-B14F-4D97-AF65-F5344CB8AC3E}">
        <p14:creationId xmlns:p14="http://schemas.microsoft.com/office/powerpoint/2010/main" val="4269613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スライド2">
    <p:spTree>
      <p:nvGrpSpPr>
        <p:cNvPr id="1" name=""/>
        <p:cNvGrpSpPr/>
        <p:nvPr/>
      </p:nvGrpSpPr>
      <p:grpSpPr>
        <a:xfrm>
          <a:off x="0" y="0"/>
          <a:ext cx="0" cy="0"/>
          <a:chOff x="0" y="0"/>
          <a:chExt cx="0" cy="0"/>
        </a:xfrm>
      </p:grpSpPr>
    </p:spTree>
    <p:extLst>
      <p:ext uri="{BB962C8B-B14F-4D97-AF65-F5344CB8AC3E}">
        <p14:creationId xmlns:p14="http://schemas.microsoft.com/office/powerpoint/2010/main" val="942461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6058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7F4BE5E-49AD-4A1F-899F-27EDDE3EAFD8}" type="datetimeFigureOut">
              <a:rPr lang="ja-JP" altLang="en-US" smtClean="0"/>
              <a:pPr/>
              <a:t>2024/11/28</a:t>
            </a:fld>
            <a:endParaRPr lang="ja-JP" altLang="en-US"/>
          </a:p>
        </p:txBody>
      </p:sp>
      <p:sp>
        <p:nvSpPr>
          <p:cNvPr id="5" name="フッター プレースホルダー 4"/>
          <p:cNvSpPr>
            <a:spLocks noGrp="1"/>
          </p:cNvSpPr>
          <p:nvPr>
            <p:ph type="ftr" sz="quarter" idx="11"/>
          </p:nvPr>
        </p:nvSpPr>
        <p:spPr/>
        <p:txBody>
          <a:bodyPr/>
          <a:lstStyle/>
          <a:p>
            <a:endParaRPr lang="ja-JP" altLang="en-US"/>
          </a:p>
        </p:txBody>
      </p:sp>
      <p:sp>
        <p:nvSpPr>
          <p:cNvPr id="6" name="スライド番号プレースホルダー 5"/>
          <p:cNvSpPr>
            <a:spLocks noGrp="1"/>
          </p:cNvSpPr>
          <p:nvPr>
            <p:ph type="sldNum" sz="quarter" idx="12"/>
          </p:nvPr>
        </p:nvSpPr>
        <p:spPr/>
        <p:txBody>
          <a:bodyPr/>
          <a:lstStyle/>
          <a:p>
            <a:fld id="{332BD8D6-8B9A-449D-A6F9-F5811F654A4C}" type="slidenum">
              <a:rPr lang="ja-JP" altLang="en-US" smtClean="0"/>
              <a:pPr/>
              <a:t>‹#›</a:t>
            </a:fld>
            <a:endParaRPr lang="ja-JP" altLang="en-US"/>
          </a:p>
        </p:txBody>
      </p:sp>
    </p:spTree>
    <p:extLst>
      <p:ext uri="{BB962C8B-B14F-4D97-AF65-F5344CB8AC3E}">
        <p14:creationId xmlns:p14="http://schemas.microsoft.com/office/powerpoint/2010/main" val="1101712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15899" y="2665925"/>
            <a:ext cx="6521589" cy="4448157"/>
          </a:xfrm>
        </p:spPr>
        <p:txBody>
          <a:bodyPr anchor="b"/>
          <a:lstStyle>
            <a:lvl1pPr>
              <a:defRPr sz="3721"/>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15899" y="7156164"/>
            <a:ext cx="6521589" cy="2339180"/>
          </a:xfrm>
        </p:spPr>
        <p:txBody>
          <a:bodyPr/>
          <a:lstStyle>
            <a:lvl1pPr marL="0" indent="0">
              <a:buNone/>
              <a:defRPr sz="1488">
                <a:solidFill>
                  <a:schemeClr val="tx1">
                    <a:tint val="75000"/>
                  </a:schemeClr>
                </a:solidFill>
              </a:defRPr>
            </a:lvl1pPr>
            <a:lvl2pPr marL="283555" indent="0">
              <a:buNone/>
              <a:defRPr sz="1240">
                <a:solidFill>
                  <a:schemeClr val="tx1">
                    <a:tint val="75000"/>
                  </a:schemeClr>
                </a:solidFill>
              </a:defRPr>
            </a:lvl2pPr>
            <a:lvl3pPr marL="567111" indent="0">
              <a:buNone/>
              <a:defRPr sz="1116">
                <a:solidFill>
                  <a:schemeClr val="tx1">
                    <a:tint val="75000"/>
                  </a:schemeClr>
                </a:solidFill>
              </a:defRPr>
            </a:lvl3pPr>
            <a:lvl4pPr marL="850666" indent="0">
              <a:buNone/>
              <a:defRPr sz="992">
                <a:solidFill>
                  <a:schemeClr val="tx1">
                    <a:tint val="75000"/>
                  </a:schemeClr>
                </a:solidFill>
              </a:defRPr>
            </a:lvl4pPr>
            <a:lvl5pPr marL="1134222" indent="0">
              <a:buNone/>
              <a:defRPr sz="992">
                <a:solidFill>
                  <a:schemeClr val="tx1">
                    <a:tint val="75000"/>
                  </a:schemeClr>
                </a:solidFill>
              </a:defRPr>
            </a:lvl5pPr>
            <a:lvl6pPr marL="1417777" indent="0">
              <a:buNone/>
              <a:defRPr sz="992">
                <a:solidFill>
                  <a:schemeClr val="tx1">
                    <a:tint val="75000"/>
                  </a:schemeClr>
                </a:solidFill>
              </a:defRPr>
            </a:lvl6pPr>
            <a:lvl7pPr marL="1701333" indent="0">
              <a:buNone/>
              <a:defRPr sz="992">
                <a:solidFill>
                  <a:schemeClr val="tx1">
                    <a:tint val="75000"/>
                  </a:schemeClr>
                </a:solidFill>
              </a:defRPr>
            </a:lvl7pPr>
            <a:lvl8pPr marL="1984888" indent="0">
              <a:buNone/>
              <a:defRPr sz="992">
                <a:solidFill>
                  <a:schemeClr val="tx1">
                    <a:tint val="75000"/>
                  </a:schemeClr>
                </a:solidFill>
              </a:defRPr>
            </a:lvl8pPr>
            <a:lvl9pPr marL="2268444"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7F4BE5E-49AD-4A1F-899F-27EDDE3EAFD8}" type="datetimeFigureOut">
              <a:rPr lang="ja-JP" altLang="en-US" smtClean="0"/>
              <a:pPr/>
              <a:t>2024/11/28</a:t>
            </a:fld>
            <a:endParaRPr lang="ja-JP" altLang="en-US"/>
          </a:p>
        </p:txBody>
      </p:sp>
      <p:sp>
        <p:nvSpPr>
          <p:cNvPr id="5" name="フッター プレースホルダー 4"/>
          <p:cNvSpPr>
            <a:spLocks noGrp="1"/>
          </p:cNvSpPr>
          <p:nvPr>
            <p:ph type="ftr" sz="quarter" idx="11"/>
          </p:nvPr>
        </p:nvSpPr>
        <p:spPr/>
        <p:txBody>
          <a:bodyPr/>
          <a:lstStyle/>
          <a:p>
            <a:endParaRPr lang="ja-JP" altLang="en-US"/>
          </a:p>
        </p:txBody>
      </p:sp>
      <p:sp>
        <p:nvSpPr>
          <p:cNvPr id="6" name="スライド番号プレースホルダー 5"/>
          <p:cNvSpPr>
            <a:spLocks noGrp="1"/>
          </p:cNvSpPr>
          <p:nvPr>
            <p:ph type="sldNum" sz="quarter" idx="12"/>
          </p:nvPr>
        </p:nvSpPr>
        <p:spPr/>
        <p:txBody>
          <a:bodyPr/>
          <a:lstStyle/>
          <a:p>
            <a:fld id="{332BD8D6-8B9A-449D-A6F9-F5811F654A4C}" type="slidenum">
              <a:rPr lang="ja-JP" altLang="en-US" smtClean="0"/>
              <a:pPr/>
              <a:t>‹#›</a:t>
            </a:fld>
            <a:endParaRPr lang="ja-JP" altLang="en-US"/>
          </a:p>
        </p:txBody>
      </p:sp>
    </p:spTree>
    <p:extLst>
      <p:ext uri="{BB962C8B-B14F-4D97-AF65-F5344CB8AC3E}">
        <p14:creationId xmlns:p14="http://schemas.microsoft.com/office/powerpoint/2010/main" val="3464791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19837" y="2846623"/>
            <a:ext cx="3213537" cy="678486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27889" y="2846623"/>
            <a:ext cx="3213537" cy="678486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7F4BE5E-49AD-4A1F-899F-27EDDE3EAFD8}" type="datetimeFigureOut">
              <a:rPr lang="ja-JP" altLang="en-US" smtClean="0"/>
              <a:pPr/>
              <a:t>2024/11/28</a:t>
            </a:fld>
            <a:endParaRPr lang="ja-JP" altLang="en-US"/>
          </a:p>
        </p:txBody>
      </p:sp>
      <p:sp>
        <p:nvSpPr>
          <p:cNvPr id="6" name="フッター プレースホルダー 5"/>
          <p:cNvSpPr>
            <a:spLocks noGrp="1"/>
          </p:cNvSpPr>
          <p:nvPr>
            <p:ph type="ftr" sz="quarter" idx="11"/>
          </p:nvPr>
        </p:nvSpPr>
        <p:spPr/>
        <p:txBody>
          <a:bodyPr/>
          <a:lstStyle/>
          <a:p>
            <a:endParaRPr lang="ja-JP" altLang="en-US"/>
          </a:p>
        </p:txBody>
      </p:sp>
      <p:sp>
        <p:nvSpPr>
          <p:cNvPr id="7" name="スライド番号プレースホルダー 6"/>
          <p:cNvSpPr>
            <a:spLocks noGrp="1"/>
          </p:cNvSpPr>
          <p:nvPr>
            <p:ph type="sldNum" sz="quarter" idx="12"/>
          </p:nvPr>
        </p:nvSpPr>
        <p:spPr/>
        <p:txBody>
          <a:bodyPr/>
          <a:lstStyle/>
          <a:p>
            <a:fld id="{332BD8D6-8B9A-449D-A6F9-F5811F654A4C}" type="slidenum">
              <a:rPr lang="ja-JP" altLang="en-US" smtClean="0"/>
              <a:pPr/>
              <a:t>‹#›</a:t>
            </a:fld>
            <a:endParaRPr lang="ja-JP" altLang="en-US"/>
          </a:p>
        </p:txBody>
      </p:sp>
    </p:spTree>
    <p:extLst>
      <p:ext uri="{BB962C8B-B14F-4D97-AF65-F5344CB8AC3E}">
        <p14:creationId xmlns:p14="http://schemas.microsoft.com/office/powerpoint/2010/main" val="3868166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20822" y="569326"/>
            <a:ext cx="6521589" cy="2066896"/>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0822" y="2621369"/>
            <a:ext cx="3198768" cy="1284692"/>
          </a:xfrm>
        </p:spPr>
        <p:txBody>
          <a:bodyPr anchor="b"/>
          <a:lstStyle>
            <a:lvl1pPr marL="0" indent="0">
              <a:buNone/>
              <a:defRPr sz="1488" b="1"/>
            </a:lvl1pPr>
            <a:lvl2pPr marL="283555" indent="0">
              <a:buNone/>
              <a:defRPr sz="1240" b="1"/>
            </a:lvl2pPr>
            <a:lvl3pPr marL="567111" indent="0">
              <a:buNone/>
              <a:defRPr sz="1116" b="1"/>
            </a:lvl3pPr>
            <a:lvl4pPr marL="850666" indent="0">
              <a:buNone/>
              <a:defRPr sz="992" b="1"/>
            </a:lvl4pPr>
            <a:lvl5pPr marL="1134222" indent="0">
              <a:buNone/>
              <a:defRPr sz="992" b="1"/>
            </a:lvl5pPr>
            <a:lvl6pPr marL="1417777" indent="0">
              <a:buNone/>
              <a:defRPr sz="992" b="1"/>
            </a:lvl6pPr>
            <a:lvl7pPr marL="1701333" indent="0">
              <a:buNone/>
              <a:defRPr sz="992" b="1"/>
            </a:lvl7pPr>
            <a:lvl8pPr marL="1984888" indent="0">
              <a:buNone/>
              <a:defRPr sz="992" b="1"/>
            </a:lvl8pPr>
            <a:lvl9pPr marL="2268444" indent="0">
              <a:buNone/>
              <a:defRPr sz="99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20822" y="3906061"/>
            <a:ext cx="3198768" cy="574522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27889" y="2621369"/>
            <a:ext cx="3214522" cy="1284692"/>
          </a:xfrm>
        </p:spPr>
        <p:txBody>
          <a:bodyPr anchor="b"/>
          <a:lstStyle>
            <a:lvl1pPr marL="0" indent="0">
              <a:buNone/>
              <a:defRPr sz="1488" b="1"/>
            </a:lvl1pPr>
            <a:lvl2pPr marL="283555" indent="0">
              <a:buNone/>
              <a:defRPr sz="1240" b="1"/>
            </a:lvl2pPr>
            <a:lvl3pPr marL="567111" indent="0">
              <a:buNone/>
              <a:defRPr sz="1116" b="1"/>
            </a:lvl3pPr>
            <a:lvl4pPr marL="850666" indent="0">
              <a:buNone/>
              <a:defRPr sz="992" b="1"/>
            </a:lvl4pPr>
            <a:lvl5pPr marL="1134222" indent="0">
              <a:buNone/>
              <a:defRPr sz="992" b="1"/>
            </a:lvl5pPr>
            <a:lvl6pPr marL="1417777" indent="0">
              <a:buNone/>
              <a:defRPr sz="992" b="1"/>
            </a:lvl6pPr>
            <a:lvl7pPr marL="1701333" indent="0">
              <a:buNone/>
              <a:defRPr sz="992" b="1"/>
            </a:lvl7pPr>
            <a:lvl8pPr marL="1984888" indent="0">
              <a:buNone/>
              <a:defRPr sz="992" b="1"/>
            </a:lvl8pPr>
            <a:lvl9pPr marL="2268444" indent="0">
              <a:buNone/>
              <a:defRPr sz="99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27889" y="3906061"/>
            <a:ext cx="3214522" cy="574522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7F4BE5E-49AD-4A1F-899F-27EDDE3EAFD8}" type="datetimeFigureOut">
              <a:rPr lang="ja-JP" altLang="en-US" smtClean="0"/>
              <a:pPr/>
              <a:t>2024/11/28</a:t>
            </a:fld>
            <a:endParaRPr lang="ja-JP" altLang="en-US"/>
          </a:p>
        </p:txBody>
      </p:sp>
      <p:sp>
        <p:nvSpPr>
          <p:cNvPr id="8" name="フッター プレースホルダー 7"/>
          <p:cNvSpPr>
            <a:spLocks noGrp="1"/>
          </p:cNvSpPr>
          <p:nvPr>
            <p:ph type="ftr" sz="quarter" idx="11"/>
          </p:nvPr>
        </p:nvSpPr>
        <p:spPr/>
        <p:txBody>
          <a:bodyPr/>
          <a:lstStyle/>
          <a:p>
            <a:endParaRPr lang="ja-JP" altLang="en-US"/>
          </a:p>
        </p:txBody>
      </p:sp>
      <p:sp>
        <p:nvSpPr>
          <p:cNvPr id="9" name="スライド番号プレースホルダー 8"/>
          <p:cNvSpPr>
            <a:spLocks noGrp="1"/>
          </p:cNvSpPr>
          <p:nvPr>
            <p:ph type="sldNum" sz="quarter" idx="12"/>
          </p:nvPr>
        </p:nvSpPr>
        <p:spPr/>
        <p:txBody>
          <a:bodyPr/>
          <a:lstStyle/>
          <a:p>
            <a:fld id="{332BD8D6-8B9A-449D-A6F9-F5811F654A4C}" type="slidenum">
              <a:rPr lang="ja-JP" altLang="en-US" smtClean="0"/>
              <a:pPr/>
              <a:t>‹#›</a:t>
            </a:fld>
            <a:endParaRPr lang="ja-JP" altLang="en-US"/>
          </a:p>
        </p:txBody>
      </p:sp>
    </p:spTree>
    <p:extLst>
      <p:ext uri="{BB962C8B-B14F-4D97-AF65-F5344CB8AC3E}">
        <p14:creationId xmlns:p14="http://schemas.microsoft.com/office/powerpoint/2010/main" val="3289897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F4BE5E-49AD-4A1F-899F-27EDDE3EAFD8}" type="datetimeFigureOut">
              <a:rPr lang="ja-JP" altLang="en-US" smtClean="0"/>
              <a:pPr/>
              <a:t>2024/11/28</a:t>
            </a:fld>
            <a:endParaRPr lang="ja-JP" altLang="en-US"/>
          </a:p>
        </p:txBody>
      </p:sp>
      <p:sp>
        <p:nvSpPr>
          <p:cNvPr id="4" name="フッター プレースホルダー 3"/>
          <p:cNvSpPr>
            <a:spLocks noGrp="1"/>
          </p:cNvSpPr>
          <p:nvPr>
            <p:ph type="ftr" sz="quarter" idx="11"/>
          </p:nvPr>
        </p:nvSpPr>
        <p:spPr/>
        <p:txBody>
          <a:bodyPr/>
          <a:lstStyle/>
          <a:p>
            <a:endParaRPr lang="ja-JP" altLang="en-US"/>
          </a:p>
        </p:txBody>
      </p:sp>
      <p:sp>
        <p:nvSpPr>
          <p:cNvPr id="5" name="スライド番号プレースホルダー 4"/>
          <p:cNvSpPr>
            <a:spLocks noGrp="1"/>
          </p:cNvSpPr>
          <p:nvPr>
            <p:ph type="sldNum" sz="quarter" idx="12"/>
          </p:nvPr>
        </p:nvSpPr>
        <p:spPr/>
        <p:txBody>
          <a:bodyPr/>
          <a:lstStyle/>
          <a:p>
            <a:fld id="{332BD8D6-8B9A-449D-A6F9-F5811F654A4C}" type="slidenum">
              <a:rPr lang="ja-JP" altLang="en-US" smtClean="0"/>
              <a:pPr/>
              <a:t>‹#›</a:t>
            </a:fld>
            <a:endParaRPr lang="ja-JP" altLang="en-US"/>
          </a:p>
        </p:txBody>
      </p:sp>
    </p:spTree>
    <p:extLst>
      <p:ext uri="{BB962C8B-B14F-4D97-AF65-F5344CB8AC3E}">
        <p14:creationId xmlns:p14="http://schemas.microsoft.com/office/powerpoint/2010/main" val="3625202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7EADB90-FF7E-5041-AB9F-1BC0957AB829}" type="datetimeFigureOut">
              <a:rPr lang="en-US" smtClean="0"/>
              <a:t>11/28/2024</a:t>
            </a:fld>
            <a:endParaRPr lang="en-US" dirty="0"/>
          </a:p>
        </p:txBody>
      </p:sp>
      <p:sp>
        <p:nvSpPr>
          <p:cNvPr id="3" name="フッター プレースホルダー 2"/>
          <p:cNvSpPr>
            <a:spLocks noGrp="1"/>
          </p:cNvSpPr>
          <p:nvPr>
            <p:ph type="ftr" sz="quarter" idx="11"/>
          </p:nvPr>
        </p:nvSpPr>
        <p:spPr/>
        <p:txBody>
          <a:bodyPr/>
          <a:lstStyle/>
          <a:p>
            <a:endParaRPr lang="en-US" dirty="0"/>
          </a:p>
        </p:txBody>
      </p:sp>
      <p:sp>
        <p:nvSpPr>
          <p:cNvPr id="4" name="スライド番号プレースホルダー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95335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0822" y="712893"/>
            <a:ext cx="2438704" cy="2495127"/>
          </a:xfrm>
        </p:spPr>
        <p:txBody>
          <a:bodyPr anchor="b"/>
          <a:lstStyle>
            <a:lvl1pPr>
              <a:defRPr sz="1985"/>
            </a:lvl1pPr>
          </a:lstStyle>
          <a:p>
            <a:r>
              <a:rPr kumimoji="1" lang="ja-JP" altLang="en-US"/>
              <a:t>マスター タイトルの書式設定</a:t>
            </a:r>
          </a:p>
        </p:txBody>
      </p:sp>
      <p:sp>
        <p:nvSpPr>
          <p:cNvPr id="3" name="コンテンツ プレースホルダー 2"/>
          <p:cNvSpPr>
            <a:spLocks noGrp="1"/>
          </p:cNvSpPr>
          <p:nvPr>
            <p:ph idx="1"/>
          </p:nvPr>
        </p:nvSpPr>
        <p:spPr>
          <a:xfrm>
            <a:off x="3214522" y="1539652"/>
            <a:ext cx="3827889" cy="7599245"/>
          </a:xfrm>
        </p:spPr>
        <p:txBody>
          <a:bodyPr/>
          <a:lstStyle>
            <a:lvl1pPr>
              <a:defRPr sz="1985"/>
            </a:lvl1pPr>
            <a:lvl2pPr>
              <a:defRPr sz="1737"/>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20822" y="3208020"/>
            <a:ext cx="2438704" cy="5943254"/>
          </a:xfrm>
        </p:spPr>
        <p:txBody>
          <a:bodyPr/>
          <a:lstStyle>
            <a:lvl1pPr marL="0" indent="0">
              <a:buNone/>
              <a:defRPr sz="992"/>
            </a:lvl1pPr>
            <a:lvl2pPr marL="283555" indent="0">
              <a:buNone/>
              <a:defRPr sz="868"/>
            </a:lvl2pPr>
            <a:lvl3pPr marL="567111" indent="0">
              <a:buNone/>
              <a:defRPr sz="744"/>
            </a:lvl3pPr>
            <a:lvl4pPr marL="850666" indent="0">
              <a:buNone/>
              <a:defRPr sz="620"/>
            </a:lvl4pPr>
            <a:lvl5pPr marL="1134222" indent="0">
              <a:buNone/>
              <a:defRPr sz="620"/>
            </a:lvl5pPr>
            <a:lvl6pPr marL="1417777" indent="0">
              <a:buNone/>
              <a:defRPr sz="620"/>
            </a:lvl6pPr>
            <a:lvl7pPr marL="1701333" indent="0">
              <a:buNone/>
              <a:defRPr sz="620"/>
            </a:lvl7pPr>
            <a:lvl8pPr marL="1984888" indent="0">
              <a:buNone/>
              <a:defRPr sz="620"/>
            </a:lvl8pPr>
            <a:lvl9pPr marL="2268444"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F4BE5E-49AD-4A1F-899F-27EDDE3EAFD8}" type="datetimeFigureOut">
              <a:rPr lang="ja-JP" altLang="en-US" smtClean="0"/>
              <a:pPr/>
              <a:t>2024/11/28</a:t>
            </a:fld>
            <a:endParaRPr lang="ja-JP" altLang="en-US"/>
          </a:p>
        </p:txBody>
      </p:sp>
      <p:sp>
        <p:nvSpPr>
          <p:cNvPr id="6" name="フッター プレースホルダー 5"/>
          <p:cNvSpPr>
            <a:spLocks noGrp="1"/>
          </p:cNvSpPr>
          <p:nvPr>
            <p:ph type="ftr" sz="quarter" idx="11"/>
          </p:nvPr>
        </p:nvSpPr>
        <p:spPr/>
        <p:txBody>
          <a:bodyPr/>
          <a:lstStyle/>
          <a:p>
            <a:endParaRPr lang="ja-JP" altLang="en-US"/>
          </a:p>
        </p:txBody>
      </p:sp>
      <p:sp>
        <p:nvSpPr>
          <p:cNvPr id="7" name="スライド番号プレースホルダー 6"/>
          <p:cNvSpPr>
            <a:spLocks noGrp="1"/>
          </p:cNvSpPr>
          <p:nvPr>
            <p:ph type="sldNum" sz="quarter" idx="12"/>
          </p:nvPr>
        </p:nvSpPr>
        <p:spPr/>
        <p:txBody>
          <a:bodyPr/>
          <a:lstStyle/>
          <a:p>
            <a:fld id="{332BD8D6-8B9A-449D-A6F9-F5811F654A4C}" type="slidenum">
              <a:rPr lang="ja-JP" altLang="en-US" smtClean="0"/>
              <a:pPr/>
              <a:t>‹#›</a:t>
            </a:fld>
            <a:endParaRPr lang="ja-JP" altLang="en-US"/>
          </a:p>
        </p:txBody>
      </p:sp>
    </p:spTree>
    <p:extLst>
      <p:ext uri="{BB962C8B-B14F-4D97-AF65-F5344CB8AC3E}">
        <p14:creationId xmlns:p14="http://schemas.microsoft.com/office/powerpoint/2010/main" val="2393232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20822" y="712893"/>
            <a:ext cx="2438704" cy="2495127"/>
          </a:xfrm>
        </p:spPr>
        <p:txBody>
          <a:bodyPr anchor="b"/>
          <a:lstStyle>
            <a:lvl1pPr>
              <a:defRPr sz="1985"/>
            </a:lvl1pPr>
          </a:lstStyle>
          <a:p>
            <a:r>
              <a:rPr kumimoji="1" lang="ja-JP" altLang="en-US"/>
              <a:t>マスター タイトルの書式設定</a:t>
            </a:r>
          </a:p>
        </p:txBody>
      </p:sp>
      <p:sp>
        <p:nvSpPr>
          <p:cNvPr id="3" name="図プレースホルダー 2"/>
          <p:cNvSpPr>
            <a:spLocks noGrp="1"/>
          </p:cNvSpPr>
          <p:nvPr>
            <p:ph type="pic" idx="1"/>
          </p:nvPr>
        </p:nvSpPr>
        <p:spPr>
          <a:xfrm>
            <a:off x="3214522" y="1539652"/>
            <a:ext cx="3827889" cy="7599245"/>
          </a:xfrm>
        </p:spPr>
        <p:txBody>
          <a:bodyPr/>
          <a:lstStyle>
            <a:lvl1pPr marL="0" indent="0">
              <a:buNone/>
              <a:defRPr sz="1985"/>
            </a:lvl1pPr>
            <a:lvl2pPr marL="283555" indent="0">
              <a:buNone/>
              <a:defRPr sz="1737"/>
            </a:lvl2pPr>
            <a:lvl3pPr marL="567111" indent="0">
              <a:buNone/>
              <a:defRPr sz="1488"/>
            </a:lvl3pPr>
            <a:lvl4pPr marL="850666" indent="0">
              <a:buNone/>
              <a:defRPr sz="1240"/>
            </a:lvl4pPr>
            <a:lvl5pPr marL="1134222" indent="0">
              <a:buNone/>
              <a:defRPr sz="1240"/>
            </a:lvl5pPr>
            <a:lvl6pPr marL="1417777" indent="0">
              <a:buNone/>
              <a:defRPr sz="1240"/>
            </a:lvl6pPr>
            <a:lvl7pPr marL="1701333" indent="0">
              <a:buNone/>
              <a:defRPr sz="1240"/>
            </a:lvl7pPr>
            <a:lvl8pPr marL="1984888" indent="0">
              <a:buNone/>
              <a:defRPr sz="1240"/>
            </a:lvl8pPr>
            <a:lvl9pPr marL="2268444" indent="0">
              <a:buNone/>
              <a:defRPr sz="1240"/>
            </a:lvl9pPr>
          </a:lstStyle>
          <a:p>
            <a:endParaRPr kumimoji="1" lang="ja-JP" altLang="en-US"/>
          </a:p>
        </p:txBody>
      </p:sp>
      <p:sp>
        <p:nvSpPr>
          <p:cNvPr id="4" name="テキスト プレースホルダー 3"/>
          <p:cNvSpPr>
            <a:spLocks noGrp="1"/>
          </p:cNvSpPr>
          <p:nvPr>
            <p:ph type="body" sz="half" idx="2"/>
          </p:nvPr>
        </p:nvSpPr>
        <p:spPr>
          <a:xfrm>
            <a:off x="520822" y="3208020"/>
            <a:ext cx="2438704" cy="5943254"/>
          </a:xfrm>
        </p:spPr>
        <p:txBody>
          <a:bodyPr/>
          <a:lstStyle>
            <a:lvl1pPr marL="0" indent="0">
              <a:buNone/>
              <a:defRPr sz="992"/>
            </a:lvl1pPr>
            <a:lvl2pPr marL="283555" indent="0">
              <a:buNone/>
              <a:defRPr sz="868"/>
            </a:lvl2pPr>
            <a:lvl3pPr marL="567111" indent="0">
              <a:buNone/>
              <a:defRPr sz="744"/>
            </a:lvl3pPr>
            <a:lvl4pPr marL="850666" indent="0">
              <a:buNone/>
              <a:defRPr sz="620"/>
            </a:lvl4pPr>
            <a:lvl5pPr marL="1134222" indent="0">
              <a:buNone/>
              <a:defRPr sz="620"/>
            </a:lvl5pPr>
            <a:lvl6pPr marL="1417777" indent="0">
              <a:buNone/>
              <a:defRPr sz="620"/>
            </a:lvl6pPr>
            <a:lvl7pPr marL="1701333" indent="0">
              <a:buNone/>
              <a:defRPr sz="620"/>
            </a:lvl7pPr>
            <a:lvl8pPr marL="1984888" indent="0">
              <a:buNone/>
              <a:defRPr sz="620"/>
            </a:lvl8pPr>
            <a:lvl9pPr marL="2268444"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F4BE5E-49AD-4A1F-899F-27EDDE3EAFD8}" type="datetimeFigureOut">
              <a:rPr lang="ja-JP" altLang="en-US" smtClean="0"/>
              <a:pPr/>
              <a:t>2024/11/28</a:t>
            </a:fld>
            <a:endParaRPr lang="ja-JP" altLang="en-US"/>
          </a:p>
        </p:txBody>
      </p:sp>
      <p:sp>
        <p:nvSpPr>
          <p:cNvPr id="6" name="フッター プレースホルダー 5"/>
          <p:cNvSpPr>
            <a:spLocks noGrp="1"/>
          </p:cNvSpPr>
          <p:nvPr>
            <p:ph type="ftr" sz="quarter" idx="11"/>
          </p:nvPr>
        </p:nvSpPr>
        <p:spPr/>
        <p:txBody>
          <a:bodyPr/>
          <a:lstStyle/>
          <a:p>
            <a:endParaRPr lang="ja-JP" altLang="en-US"/>
          </a:p>
        </p:txBody>
      </p:sp>
      <p:sp>
        <p:nvSpPr>
          <p:cNvPr id="7" name="スライド番号プレースホルダー 6"/>
          <p:cNvSpPr>
            <a:spLocks noGrp="1"/>
          </p:cNvSpPr>
          <p:nvPr>
            <p:ph type="sldNum" sz="quarter" idx="12"/>
          </p:nvPr>
        </p:nvSpPr>
        <p:spPr/>
        <p:txBody>
          <a:bodyPr/>
          <a:lstStyle/>
          <a:p>
            <a:fld id="{332BD8D6-8B9A-449D-A6F9-F5811F654A4C}" type="slidenum">
              <a:rPr lang="ja-JP" altLang="en-US" smtClean="0"/>
              <a:pPr/>
              <a:t>‹#›</a:t>
            </a:fld>
            <a:endParaRPr lang="ja-JP" altLang="en-US"/>
          </a:p>
        </p:txBody>
      </p:sp>
    </p:spTree>
    <p:extLst>
      <p:ext uri="{BB962C8B-B14F-4D97-AF65-F5344CB8AC3E}">
        <p14:creationId xmlns:p14="http://schemas.microsoft.com/office/powerpoint/2010/main" val="163153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9837" y="569326"/>
            <a:ext cx="6521589" cy="206689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19837" y="2846623"/>
            <a:ext cx="6521589" cy="678486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19837" y="9911198"/>
            <a:ext cx="1701284" cy="569325"/>
          </a:xfrm>
          <a:prstGeom prst="rect">
            <a:avLst/>
          </a:prstGeom>
        </p:spPr>
        <p:txBody>
          <a:bodyPr vert="horz" lIns="91440" tIns="45720" rIns="91440" bIns="45720" rtlCol="0" anchor="ctr"/>
          <a:lstStyle>
            <a:lvl1pPr algn="l">
              <a:defRPr sz="744">
                <a:solidFill>
                  <a:schemeClr val="tx1">
                    <a:tint val="75000"/>
                  </a:schemeClr>
                </a:solidFill>
              </a:defRPr>
            </a:lvl1pPr>
          </a:lstStyle>
          <a:p>
            <a:fld id="{D7F4BE5E-49AD-4A1F-899F-27EDDE3EAFD8}" type="datetimeFigureOut">
              <a:rPr lang="ja-JP" altLang="en-US" smtClean="0"/>
              <a:pPr/>
              <a:t>2024/11/28</a:t>
            </a:fld>
            <a:endParaRPr lang="ja-JP" altLang="en-US"/>
          </a:p>
        </p:txBody>
      </p:sp>
      <p:sp>
        <p:nvSpPr>
          <p:cNvPr id="5" name="フッター プレースホルダー 4"/>
          <p:cNvSpPr>
            <a:spLocks noGrp="1"/>
          </p:cNvSpPr>
          <p:nvPr>
            <p:ph type="ftr" sz="quarter" idx="3"/>
          </p:nvPr>
        </p:nvSpPr>
        <p:spPr>
          <a:xfrm>
            <a:off x="2504669" y="9911198"/>
            <a:ext cx="2551926" cy="569325"/>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lang="ja-JP" altLang="en-US"/>
          </a:p>
        </p:txBody>
      </p:sp>
      <p:sp>
        <p:nvSpPr>
          <p:cNvPr id="6" name="スライド番号プレースホルダー 5"/>
          <p:cNvSpPr>
            <a:spLocks noGrp="1"/>
          </p:cNvSpPr>
          <p:nvPr>
            <p:ph type="sldNum" sz="quarter" idx="4"/>
          </p:nvPr>
        </p:nvSpPr>
        <p:spPr>
          <a:xfrm>
            <a:off x="5340142" y="9911198"/>
            <a:ext cx="1701284" cy="569325"/>
          </a:xfrm>
          <a:prstGeom prst="rect">
            <a:avLst/>
          </a:prstGeom>
        </p:spPr>
        <p:txBody>
          <a:bodyPr vert="horz" lIns="91440" tIns="45720" rIns="91440" bIns="45720" rtlCol="0" anchor="ctr"/>
          <a:lstStyle>
            <a:lvl1pPr algn="r">
              <a:defRPr sz="744">
                <a:solidFill>
                  <a:schemeClr val="tx1">
                    <a:tint val="75000"/>
                  </a:schemeClr>
                </a:solidFill>
              </a:defRPr>
            </a:lvl1pPr>
          </a:lstStyle>
          <a:p>
            <a:fld id="{332BD8D6-8B9A-449D-A6F9-F5811F654A4C}" type="slidenum">
              <a:rPr lang="ja-JP" altLang="en-US" smtClean="0"/>
              <a:pPr/>
              <a:t>‹#›</a:t>
            </a:fld>
            <a:endParaRPr lang="ja-JP" altLang="en-US"/>
          </a:p>
        </p:txBody>
      </p:sp>
    </p:spTree>
    <p:extLst>
      <p:ext uri="{BB962C8B-B14F-4D97-AF65-F5344CB8AC3E}">
        <p14:creationId xmlns:p14="http://schemas.microsoft.com/office/powerpoint/2010/main" val="181204833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651" r:id="rId14"/>
  </p:sldLayoutIdLst>
  <p:txStyles>
    <p:titleStyle>
      <a:lvl1pPr algn="l" defTabSz="567111" rtl="0" eaLnBrk="1" latinLnBrk="0" hangingPunct="1">
        <a:lnSpc>
          <a:spcPct val="90000"/>
        </a:lnSpc>
        <a:spcBef>
          <a:spcPct val="0"/>
        </a:spcBef>
        <a:buNone/>
        <a:defRPr kumimoji="1" sz="2729" kern="1200">
          <a:solidFill>
            <a:schemeClr val="tx1"/>
          </a:solidFill>
          <a:latin typeface="+mj-lt"/>
          <a:ea typeface="+mj-ea"/>
          <a:cs typeface="+mj-cs"/>
        </a:defRPr>
      </a:lvl1pPr>
    </p:titleStyle>
    <p:bodyStyle>
      <a:lvl1pPr marL="141778" indent="-141778" algn="l" defTabSz="567111" rtl="0" eaLnBrk="1" latinLnBrk="0" hangingPunct="1">
        <a:lnSpc>
          <a:spcPct val="90000"/>
        </a:lnSpc>
        <a:spcBef>
          <a:spcPts val="620"/>
        </a:spcBef>
        <a:buFont typeface="Arial" panose="020B0604020202020204" pitchFamily="34" charset="0"/>
        <a:buChar char="•"/>
        <a:defRPr kumimoji="1" sz="1737" kern="1200">
          <a:solidFill>
            <a:schemeClr val="tx1"/>
          </a:solidFill>
          <a:latin typeface="+mn-lt"/>
          <a:ea typeface="+mn-ea"/>
          <a:cs typeface="+mn-cs"/>
        </a:defRPr>
      </a:lvl1pPr>
      <a:lvl2pPr marL="425333" indent="-141778" algn="l" defTabSz="567111"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889" indent="-141778" algn="l" defTabSz="567111"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444"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999"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555"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3110"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666"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10221"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111" rtl="0" eaLnBrk="1" latinLnBrk="0" hangingPunct="1">
        <a:defRPr kumimoji="1" sz="1116" kern="1200">
          <a:solidFill>
            <a:schemeClr val="tx1"/>
          </a:solidFill>
          <a:latin typeface="+mn-lt"/>
          <a:ea typeface="+mn-ea"/>
          <a:cs typeface="+mn-cs"/>
        </a:defRPr>
      </a:lvl1pPr>
      <a:lvl2pPr marL="283555" algn="l" defTabSz="567111" rtl="0" eaLnBrk="1" latinLnBrk="0" hangingPunct="1">
        <a:defRPr kumimoji="1" sz="1116" kern="1200">
          <a:solidFill>
            <a:schemeClr val="tx1"/>
          </a:solidFill>
          <a:latin typeface="+mn-lt"/>
          <a:ea typeface="+mn-ea"/>
          <a:cs typeface="+mn-cs"/>
        </a:defRPr>
      </a:lvl2pPr>
      <a:lvl3pPr marL="567111" algn="l" defTabSz="567111" rtl="0" eaLnBrk="1" latinLnBrk="0" hangingPunct="1">
        <a:defRPr kumimoji="1" sz="1116" kern="1200">
          <a:solidFill>
            <a:schemeClr val="tx1"/>
          </a:solidFill>
          <a:latin typeface="+mn-lt"/>
          <a:ea typeface="+mn-ea"/>
          <a:cs typeface="+mn-cs"/>
        </a:defRPr>
      </a:lvl3pPr>
      <a:lvl4pPr marL="850666" algn="l" defTabSz="567111" rtl="0" eaLnBrk="1" latinLnBrk="0" hangingPunct="1">
        <a:defRPr kumimoji="1" sz="1116" kern="1200">
          <a:solidFill>
            <a:schemeClr val="tx1"/>
          </a:solidFill>
          <a:latin typeface="+mn-lt"/>
          <a:ea typeface="+mn-ea"/>
          <a:cs typeface="+mn-cs"/>
        </a:defRPr>
      </a:lvl4pPr>
      <a:lvl5pPr marL="1134222" algn="l" defTabSz="567111" rtl="0" eaLnBrk="1" latinLnBrk="0" hangingPunct="1">
        <a:defRPr kumimoji="1" sz="1116" kern="1200">
          <a:solidFill>
            <a:schemeClr val="tx1"/>
          </a:solidFill>
          <a:latin typeface="+mn-lt"/>
          <a:ea typeface="+mn-ea"/>
          <a:cs typeface="+mn-cs"/>
        </a:defRPr>
      </a:lvl5pPr>
      <a:lvl6pPr marL="1417777" algn="l" defTabSz="567111" rtl="0" eaLnBrk="1" latinLnBrk="0" hangingPunct="1">
        <a:defRPr kumimoji="1" sz="1116" kern="1200">
          <a:solidFill>
            <a:schemeClr val="tx1"/>
          </a:solidFill>
          <a:latin typeface="+mn-lt"/>
          <a:ea typeface="+mn-ea"/>
          <a:cs typeface="+mn-cs"/>
        </a:defRPr>
      </a:lvl6pPr>
      <a:lvl7pPr marL="1701333" algn="l" defTabSz="567111" rtl="0" eaLnBrk="1" latinLnBrk="0" hangingPunct="1">
        <a:defRPr kumimoji="1" sz="1116" kern="1200">
          <a:solidFill>
            <a:schemeClr val="tx1"/>
          </a:solidFill>
          <a:latin typeface="+mn-lt"/>
          <a:ea typeface="+mn-ea"/>
          <a:cs typeface="+mn-cs"/>
        </a:defRPr>
      </a:lvl7pPr>
      <a:lvl8pPr marL="1984888" algn="l" defTabSz="567111" rtl="0" eaLnBrk="1" latinLnBrk="0" hangingPunct="1">
        <a:defRPr kumimoji="1" sz="1116" kern="1200">
          <a:solidFill>
            <a:schemeClr val="tx1"/>
          </a:solidFill>
          <a:latin typeface="+mn-lt"/>
          <a:ea typeface="+mn-ea"/>
          <a:cs typeface="+mn-cs"/>
        </a:defRPr>
      </a:lvl8pPr>
      <a:lvl9pPr marL="2268444" algn="l" defTabSz="567111"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 name="正方形/長方形 52"/>
          <p:cNvSpPr/>
          <p:nvPr/>
        </p:nvSpPr>
        <p:spPr>
          <a:xfrm>
            <a:off x="-11521" y="0"/>
            <a:ext cx="7572784" cy="1069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角丸四角形 54"/>
          <p:cNvSpPr/>
          <p:nvPr/>
        </p:nvSpPr>
        <p:spPr>
          <a:xfrm>
            <a:off x="302850" y="450381"/>
            <a:ext cx="6955562" cy="9683176"/>
          </a:xfrm>
          <a:prstGeom prst="roundRect">
            <a:avLst>
              <a:gd name="adj" fmla="val 2659"/>
            </a:avLst>
          </a:prstGeom>
          <a:solidFill>
            <a:schemeClr val="bg1"/>
          </a:solidFill>
          <a:ln w="571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gradFill>
                <a:gsLst>
                  <a:gs pos="49000">
                    <a:srgbClr val="00B050"/>
                  </a:gs>
                  <a:gs pos="0">
                    <a:srgbClr val="00823B"/>
                  </a:gs>
                  <a:gs pos="68000">
                    <a:srgbClr val="00823B"/>
                  </a:gs>
                </a:gsLst>
                <a:lin ang="5400000" scaled="1"/>
              </a:gradFill>
            </a:endParaRPr>
          </a:p>
        </p:txBody>
      </p:sp>
      <p:sp>
        <p:nvSpPr>
          <p:cNvPr id="77" name="テキスト ボックス 76"/>
          <p:cNvSpPr txBox="1"/>
          <p:nvPr/>
        </p:nvSpPr>
        <p:spPr>
          <a:xfrm>
            <a:off x="3395498" y="10190835"/>
            <a:ext cx="3862914" cy="369332"/>
          </a:xfrm>
          <a:prstGeom prst="rect">
            <a:avLst/>
          </a:prstGeom>
          <a:noFill/>
        </p:spPr>
        <p:txBody>
          <a:bodyPr wrap="square" rtlCol="0">
            <a:spAutoFit/>
          </a:bodyPr>
          <a:lstStyle/>
          <a:p>
            <a:pPr algn="dist"/>
            <a:r>
              <a:rPr kumimoji="1" lang="ja-JP" altLang="en-US" sz="1800" b="1" dirty="0">
                <a:latin typeface="メイリオ" pitchFamily="50" charset="-128"/>
                <a:ea typeface="メイリオ" pitchFamily="50" charset="-128"/>
                <a:cs typeface="メイリオ" pitchFamily="50" charset="-128"/>
              </a:rPr>
              <a:t>日本機能訓練指導員協会主催</a:t>
            </a:r>
          </a:p>
        </p:txBody>
      </p:sp>
      <p:sp>
        <p:nvSpPr>
          <p:cNvPr id="104" name="テキスト ボックス 103"/>
          <p:cNvSpPr txBox="1"/>
          <p:nvPr/>
        </p:nvSpPr>
        <p:spPr>
          <a:xfrm>
            <a:off x="1146337" y="7416773"/>
            <a:ext cx="5549291" cy="346249"/>
          </a:xfrm>
          <a:prstGeom prst="rect">
            <a:avLst/>
          </a:prstGeom>
          <a:noFill/>
        </p:spPr>
        <p:txBody>
          <a:bodyPr wrap="square" rtlCol="0">
            <a:spAutoFit/>
          </a:bodyPr>
          <a:lstStyle/>
          <a:p>
            <a:pPr>
              <a:lnSpc>
                <a:spcPct val="150000"/>
              </a:lnSpc>
            </a:pPr>
            <a:r>
              <a:rPr kumimoji="1"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2/26</a:t>
            </a:r>
            <a:r>
              <a:rPr kumimoji="1"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研修会終了後に懇親会を行います。詳細は後日お知らせいたします</a:t>
            </a:r>
            <a:endParaRPr kumimoji="1"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771270" y="450381"/>
            <a:ext cx="6043962" cy="830997"/>
          </a:xfrm>
          <a:prstGeom prst="rect">
            <a:avLst/>
          </a:prstGeom>
          <a:noFill/>
        </p:spPr>
        <p:txBody>
          <a:bodyPr wrap="square" rtlCol="0">
            <a:spAutoFit/>
            <a:scene3d>
              <a:camera prst="orthographicFront"/>
              <a:lightRig rig="threePt" dir="t"/>
            </a:scene3d>
            <a:sp3d extrusionH="57150" prstMaterial="matte">
              <a:bevelT w="25400" h="38100"/>
            </a:sp3d>
          </a:bodyPr>
          <a:lstStyle/>
          <a:p>
            <a:pPr algn="dist"/>
            <a:r>
              <a:rPr kumimoji="1" lang="ja-JP" altLang="en-US" sz="2400" b="1" dirty="0">
                <a:gradFill flip="none" rotWithShape="1">
                  <a:gsLst>
                    <a:gs pos="49000">
                      <a:srgbClr val="00D661"/>
                    </a:gs>
                    <a:gs pos="14000">
                      <a:srgbClr val="00A84C"/>
                    </a:gs>
                    <a:gs pos="68000">
                      <a:srgbClr val="00A84C"/>
                    </a:gs>
                  </a:gsLst>
                  <a:lin ang="5400000" scaled="1"/>
                  <a:tileRect/>
                </a:gradFill>
                <a:effectLst>
                  <a:reflection blurRad="6350" stA="60000" endA="900" endPos="58000" dir="5400000" sy="-100000" algn="bl" rotWithShape="0"/>
                </a:effectLst>
                <a:latin typeface="ＤＦＧ極太丸ゴシック体" panose="020F0C00000000000000" pitchFamily="50" charset="-128"/>
                <a:ea typeface="ＤＦＧ極太丸ゴシック体" panose="020F0C00000000000000" pitchFamily="50" charset="-128"/>
                <a:cs typeface="メイリオ" pitchFamily="50" charset="-128"/>
              </a:rPr>
              <a:t>認定機能訓練指導員実務</a:t>
            </a:r>
            <a:endParaRPr kumimoji="1" lang="en-US" altLang="ja-JP" sz="2400" b="1" dirty="0">
              <a:gradFill flip="none" rotWithShape="1">
                <a:gsLst>
                  <a:gs pos="49000">
                    <a:srgbClr val="00D661"/>
                  </a:gs>
                  <a:gs pos="14000">
                    <a:srgbClr val="00A84C"/>
                  </a:gs>
                  <a:gs pos="68000">
                    <a:srgbClr val="00A84C"/>
                  </a:gs>
                </a:gsLst>
                <a:lin ang="5400000" scaled="1"/>
                <a:tileRect/>
              </a:gradFill>
              <a:effectLst>
                <a:reflection blurRad="6350" stA="60000" endA="900" endPos="58000" dir="5400000" sy="-100000" algn="bl" rotWithShape="0"/>
              </a:effectLst>
              <a:latin typeface="ＤＦＧ極太丸ゴシック体" panose="020F0C00000000000000" pitchFamily="50" charset="-128"/>
              <a:ea typeface="ＤＦＧ極太丸ゴシック体" panose="020F0C00000000000000" pitchFamily="50" charset="-128"/>
              <a:cs typeface="メイリオ" pitchFamily="50" charset="-128"/>
            </a:endParaRPr>
          </a:p>
          <a:p>
            <a:pPr algn="dist"/>
            <a:r>
              <a:rPr kumimoji="1" lang="ja-JP" altLang="en-US" sz="2400" b="1" dirty="0">
                <a:gradFill flip="none" rotWithShape="1">
                  <a:gsLst>
                    <a:gs pos="49000">
                      <a:srgbClr val="00D661"/>
                    </a:gs>
                    <a:gs pos="14000">
                      <a:srgbClr val="00A84C"/>
                    </a:gs>
                    <a:gs pos="68000">
                      <a:srgbClr val="00A84C"/>
                    </a:gs>
                  </a:gsLst>
                  <a:lin ang="5400000" scaled="1"/>
                  <a:tileRect/>
                </a:gradFill>
                <a:effectLst>
                  <a:reflection blurRad="6350" stA="60000" endA="900" endPos="58000" dir="5400000" sy="-100000" algn="bl" rotWithShape="0"/>
                </a:effectLst>
                <a:latin typeface="ＤＦＧ極太丸ゴシック体" panose="020F0C00000000000000" pitchFamily="50" charset="-128"/>
                <a:ea typeface="ＤＦＧ極太丸ゴシック体" panose="020F0C00000000000000" pitchFamily="50" charset="-128"/>
                <a:cs typeface="メイリオ" pitchFamily="50" charset="-128"/>
              </a:rPr>
              <a:t>研修会ベーシックコース</a:t>
            </a:r>
          </a:p>
        </p:txBody>
      </p:sp>
      <p:grpSp>
        <p:nvGrpSpPr>
          <p:cNvPr id="11" name="グループ化 10">
            <a:extLst>
              <a:ext uri="{FF2B5EF4-FFF2-40B4-BE49-F238E27FC236}">
                <a16:creationId xmlns:a16="http://schemas.microsoft.com/office/drawing/2014/main" id="{D6FA9592-7CA0-4D97-9D61-E47348B71102}"/>
              </a:ext>
            </a:extLst>
          </p:cNvPr>
          <p:cNvGrpSpPr/>
          <p:nvPr/>
        </p:nvGrpSpPr>
        <p:grpSpPr>
          <a:xfrm>
            <a:off x="614349" y="2796107"/>
            <a:ext cx="6357804" cy="2738370"/>
            <a:chOff x="601730" y="1307442"/>
            <a:chExt cx="6357804" cy="2738370"/>
          </a:xfrm>
        </p:grpSpPr>
        <p:sp>
          <p:nvSpPr>
            <p:cNvPr id="23" name="角丸四角形 22"/>
            <p:cNvSpPr/>
            <p:nvPr/>
          </p:nvSpPr>
          <p:spPr>
            <a:xfrm>
              <a:off x="601730" y="1307442"/>
              <a:ext cx="6357804" cy="2738370"/>
            </a:xfrm>
            <a:prstGeom prst="roundRect">
              <a:avLst>
                <a:gd name="adj" fmla="val 4590"/>
              </a:avLst>
            </a:prstGeom>
            <a:solidFill>
              <a:schemeClr val="accent1">
                <a:lumMod val="40000"/>
                <a:lumOff val="60000"/>
              </a:schemeClr>
            </a:solidFill>
            <a:ln>
              <a:noFill/>
            </a:ln>
            <a:effectLst>
              <a:outerShdw blurRad="50800" dist="38100" dir="2700000" algn="tl" rotWithShape="0">
                <a:prstClr val="black">
                  <a:alpha val="40000"/>
                </a:prstClr>
              </a:outerShdw>
            </a:effectLst>
            <a:scene3d>
              <a:camera prst="orthographicFront"/>
              <a:lightRig rig="threePt" dir="t"/>
            </a:scene3d>
            <a:sp3d>
              <a:bevelT w="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721686" y="1488865"/>
              <a:ext cx="5977059" cy="1569660"/>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cs typeface="メイリオ" pitchFamily="50" charset="-128"/>
                </a:rPr>
                <a:t>日時</a:t>
              </a:r>
              <a:r>
                <a:rPr lang="en-US" altLang="ja-JP" sz="1600" dirty="0">
                  <a:latin typeface="メイリオ" panose="020B0604030504040204" pitchFamily="50" charset="-128"/>
                  <a:ea typeface="メイリオ" panose="020B0604030504040204" pitchFamily="50" charset="-128"/>
                  <a:cs typeface="メイリオ" pitchFamily="50" charset="-128"/>
                </a:rPr>
                <a:t>    </a:t>
              </a:r>
              <a:r>
                <a:rPr kumimoji="1" lang="ja-JP" altLang="en-US" sz="1600" dirty="0">
                  <a:latin typeface="メイリオ" panose="020B0604030504040204" pitchFamily="50" charset="-128"/>
                  <a:ea typeface="メイリオ" panose="020B0604030504040204" pitchFamily="50" charset="-128"/>
                  <a:cs typeface="メイリオ" pitchFamily="50" charset="-128"/>
                </a:rPr>
                <a:t>第</a:t>
              </a:r>
              <a:r>
                <a:rPr kumimoji="1" lang="en-US" altLang="ja-JP" sz="1600" dirty="0">
                  <a:latin typeface="メイリオ" panose="020B0604030504040204" pitchFamily="50" charset="-128"/>
                  <a:ea typeface="メイリオ" panose="020B0604030504040204" pitchFamily="50" charset="-128"/>
                  <a:cs typeface="メイリオ" pitchFamily="50" charset="-128"/>
                </a:rPr>
                <a:t>1</a:t>
              </a:r>
              <a:r>
                <a:rPr kumimoji="1" lang="ja-JP" altLang="en-US" sz="1600" dirty="0">
                  <a:latin typeface="メイリオ" panose="020B0604030504040204" pitchFamily="50" charset="-128"/>
                  <a:ea typeface="メイリオ" panose="020B0604030504040204" pitchFamily="50" charset="-128"/>
                  <a:cs typeface="メイリオ" pitchFamily="50" charset="-128"/>
                </a:rPr>
                <a:t>日目　</a:t>
              </a:r>
              <a:r>
                <a:rPr lang="en-US" altLang="ja-JP" sz="1600" dirty="0">
                  <a:latin typeface="メイリオ" panose="020B0604030504040204" pitchFamily="50" charset="-128"/>
                  <a:ea typeface="メイリオ" panose="020B0604030504040204" pitchFamily="50" charset="-128"/>
                  <a:cs typeface="メイリオ" pitchFamily="50" charset="-128"/>
                </a:rPr>
                <a:t>2025</a:t>
              </a:r>
              <a:r>
                <a:rPr lang="ja-JP" altLang="en-US" sz="1600" dirty="0">
                  <a:latin typeface="メイリオ" panose="020B0604030504040204" pitchFamily="50" charset="-128"/>
                  <a:ea typeface="メイリオ" panose="020B0604030504040204" pitchFamily="50" charset="-128"/>
                  <a:cs typeface="メイリオ" pitchFamily="50" charset="-128"/>
                </a:rPr>
                <a:t>年</a:t>
              </a:r>
              <a:r>
                <a:rPr lang="en-US" altLang="ja-JP" sz="1600" dirty="0">
                  <a:latin typeface="メイリオ" panose="020B0604030504040204" pitchFamily="50" charset="-128"/>
                  <a:ea typeface="メイリオ" panose="020B0604030504040204" pitchFamily="50" charset="-128"/>
                  <a:cs typeface="メイリオ" pitchFamily="50" charset="-128"/>
                </a:rPr>
                <a:t>2</a:t>
              </a:r>
              <a:r>
                <a:rPr lang="ja-JP" altLang="en-US" sz="1600" dirty="0">
                  <a:latin typeface="メイリオ" panose="020B0604030504040204" pitchFamily="50" charset="-128"/>
                  <a:ea typeface="メイリオ" panose="020B0604030504040204" pitchFamily="50" charset="-128"/>
                  <a:cs typeface="メイリオ" pitchFamily="50" charset="-128"/>
                </a:rPr>
                <a:t>月</a:t>
              </a:r>
              <a:r>
                <a:rPr lang="en-US" altLang="ja-JP" sz="1600" dirty="0">
                  <a:latin typeface="メイリオ" panose="020B0604030504040204" pitchFamily="50" charset="-128"/>
                  <a:ea typeface="メイリオ" panose="020B0604030504040204" pitchFamily="50" charset="-128"/>
                  <a:cs typeface="メイリオ" pitchFamily="50" charset="-128"/>
                </a:rPr>
                <a:t>1</a:t>
              </a:r>
              <a:r>
                <a:rPr lang="ja-JP" altLang="en-US" sz="1600" dirty="0">
                  <a:latin typeface="メイリオ" panose="020B0604030504040204" pitchFamily="50" charset="-128"/>
                  <a:ea typeface="メイリオ" panose="020B0604030504040204" pitchFamily="50" charset="-128"/>
                  <a:cs typeface="メイリオ" pitchFamily="50" charset="-128"/>
                </a:rPr>
                <a:t>日</a:t>
              </a:r>
              <a:r>
                <a:rPr kumimoji="1" lang="ja-JP" altLang="en-US" sz="1600" dirty="0">
                  <a:latin typeface="メイリオ" panose="020B0604030504040204" pitchFamily="50" charset="-128"/>
                  <a:ea typeface="メイリオ" panose="020B0604030504040204" pitchFamily="50" charset="-128"/>
                  <a:cs typeface="メイリオ" pitchFamily="50" charset="-128"/>
                </a:rPr>
                <a:t>（土）</a:t>
              </a:r>
              <a:r>
                <a:rPr lang="en-US" altLang="ja-JP" sz="1600" dirty="0">
                  <a:latin typeface="メイリオ" panose="020B0604030504040204" pitchFamily="50" charset="-128"/>
                  <a:ea typeface="メイリオ" panose="020B0604030504040204" pitchFamily="50" charset="-128"/>
                  <a:cs typeface="メイリオ" pitchFamily="50" charset="-128"/>
                </a:rPr>
                <a:t>13</a:t>
              </a:r>
              <a:r>
                <a:rPr kumimoji="1" lang="ja-JP" altLang="en-US" sz="1600" dirty="0">
                  <a:latin typeface="メイリオ" panose="020B0604030504040204" pitchFamily="50" charset="-128"/>
                  <a:ea typeface="メイリオ" panose="020B0604030504040204" pitchFamily="50" charset="-128"/>
                  <a:cs typeface="メイリオ" pitchFamily="50" charset="-128"/>
                </a:rPr>
                <a:t>：</a:t>
              </a:r>
              <a:r>
                <a:rPr kumimoji="1" lang="en-US" altLang="ja-JP" sz="1600" dirty="0">
                  <a:latin typeface="メイリオ" panose="020B0604030504040204" pitchFamily="50" charset="-128"/>
                  <a:ea typeface="メイリオ" panose="020B0604030504040204" pitchFamily="50" charset="-128"/>
                  <a:cs typeface="メイリオ" pitchFamily="50" charset="-128"/>
                </a:rPr>
                <a:t>30</a:t>
              </a:r>
              <a:r>
                <a:rPr kumimoji="1" lang="ja-JP" altLang="en-US" sz="1600" dirty="0">
                  <a:latin typeface="メイリオ" panose="020B0604030504040204" pitchFamily="50" charset="-128"/>
                  <a:ea typeface="メイリオ" panose="020B0604030504040204" pitchFamily="50" charset="-128"/>
                  <a:cs typeface="メイリオ" pitchFamily="50" charset="-128"/>
                </a:rPr>
                <a:t>～</a:t>
              </a:r>
              <a:r>
                <a:rPr kumimoji="1" lang="en-US" altLang="ja-JP" sz="1600" dirty="0">
                  <a:latin typeface="メイリオ" panose="020B0604030504040204" pitchFamily="50" charset="-128"/>
                  <a:ea typeface="メイリオ" panose="020B0604030504040204" pitchFamily="50" charset="-128"/>
                  <a:cs typeface="メイリオ" pitchFamily="50" charset="-128"/>
                </a:rPr>
                <a:t>19</a:t>
              </a:r>
              <a:r>
                <a:rPr kumimoji="1" lang="ja-JP" altLang="en-US" sz="1600" dirty="0">
                  <a:latin typeface="メイリオ" panose="020B0604030504040204" pitchFamily="50" charset="-128"/>
                  <a:ea typeface="メイリオ" panose="020B0604030504040204" pitchFamily="50" charset="-128"/>
                  <a:cs typeface="メイリオ" pitchFamily="50" charset="-128"/>
                </a:rPr>
                <a:t>：</a:t>
              </a:r>
              <a:r>
                <a:rPr lang="en-US" altLang="ja-JP" sz="1600" dirty="0">
                  <a:latin typeface="メイリオ" panose="020B0604030504040204" pitchFamily="50" charset="-128"/>
                  <a:ea typeface="メイリオ" panose="020B0604030504040204" pitchFamily="50" charset="-128"/>
                  <a:cs typeface="メイリオ" pitchFamily="50" charset="-128"/>
                </a:rPr>
                <a:t>15</a:t>
              </a:r>
              <a:endParaRPr kumimoji="1" lang="en-US" altLang="ja-JP" sz="1600" dirty="0">
                <a:latin typeface="メイリオ" panose="020B0604030504040204" pitchFamily="50" charset="-128"/>
                <a:ea typeface="メイリオ" panose="020B0604030504040204" pitchFamily="50" charset="-128"/>
                <a:cs typeface="メイリオ" pitchFamily="50" charset="-128"/>
              </a:endParaRPr>
            </a:p>
            <a:p>
              <a:r>
                <a:rPr lang="en-US" altLang="ja-JP" sz="1600" dirty="0">
                  <a:latin typeface="メイリオ" panose="020B0604030504040204" pitchFamily="50" charset="-128"/>
                  <a:ea typeface="メイリオ" panose="020B0604030504040204" pitchFamily="50" charset="-128"/>
                  <a:cs typeface="メイリオ" pitchFamily="50" charset="-128"/>
                </a:rPr>
                <a:t>          </a:t>
              </a:r>
              <a:r>
                <a:rPr lang="ja-JP" altLang="en-US" sz="1600" dirty="0">
                  <a:latin typeface="メイリオ" panose="020B0604030504040204" pitchFamily="50" charset="-128"/>
                  <a:ea typeface="メイリオ" panose="020B0604030504040204" pitchFamily="50" charset="-128"/>
                  <a:cs typeface="メイリオ" pitchFamily="50" charset="-128"/>
                </a:rPr>
                <a:t>第</a:t>
              </a:r>
              <a:r>
                <a:rPr lang="en-US" altLang="ja-JP" sz="1600" dirty="0">
                  <a:latin typeface="メイリオ" panose="020B0604030504040204" pitchFamily="50" charset="-128"/>
                  <a:ea typeface="メイリオ" panose="020B0604030504040204" pitchFamily="50" charset="-128"/>
                  <a:cs typeface="メイリオ" pitchFamily="50" charset="-128"/>
                </a:rPr>
                <a:t>2</a:t>
              </a:r>
              <a:r>
                <a:rPr lang="ja-JP" altLang="en-US" sz="1600" dirty="0">
                  <a:latin typeface="メイリオ" panose="020B0604030504040204" pitchFamily="50" charset="-128"/>
                  <a:ea typeface="メイリオ" panose="020B0604030504040204" pitchFamily="50" charset="-128"/>
                  <a:cs typeface="メイリオ" pitchFamily="50" charset="-128"/>
                </a:rPr>
                <a:t>日目　</a:t>
              </a:r>
              <a:r>
                <a:rPr lang="en-US" altLang="ja-JP" sz="1600" dirty="0">
                  <a:latin typeface="メイリオ" panose="020B0604030504040204" pitchFamily="50" charset="-128"/>
                  <a:ea typeface="メイリオ" panose="020B0604030504040204" pitchFamily="50" charset="-128"/>
                  <a:cs typeface="メイリオ" pitchFamily="50" charset="-128"/>
                </a:rPr>
                <a:t>2025</a:t>
              </a:r>
              <a:r>
                <a:rPr lang="ja-JP" altLang="en-US" sz="1600" dirty="0">
                  <a:latin typeface="メイリオ" panose="020B0604030504040204" pitchFamily="50" charset="-128"/>
                  <a:ea typeface="メイリオ" panose="020B0604030504040204" pitchFamily="50" charset="-128"/>
                  <a:cs typeface="メイリオ" pitchFamily="50" charset="-128"/>
                </a:rPr>
                <a:t>年</a:t>
              </a:r>
              <a:r>
                <a:rPr lang="en-US" altLang="ja-JP" sz="1600" dirty="0">
                  <a:latin typeface="メイリオ" panose="020B0604030504040204" pitchFamily="50" charset="-128"/>
                  <a:ea typeface="メイリオ" panose="020B0604030504040204" pitchFamily="50" charset="-128"/>
                  <a:cs typeface="メイリオ" pitchFamily="50" charset="-128"/>
                </a:rPr>
                <a:t>2</a:t>
              </a:r>
              <a:r>
                <a:rPr lang="ja-JP" altLang="en-US" sz="1600" dirty="0">
                  <a:latin typeface="メイリオ" panose="020B0604030504040204" pitchFamily="50" charset="-128"/>
                  <a:ea typeface="メイリオ" panose="020B0604030504040204" pitchFamily="50" charset="-128"/>
                  <a:cs typeface="メイリオ" pitchFamily="50" charset="-128"/>
                </a:rPr>
                <a:t>月</a:t>
              </a:r>
              <a:r>
                <a:rPr lang="en-US" altLang="ja-JP" sz="1600" dirty="0">
                  <a:latin typeface="メイリオ" panose="020B0604030504040204" pitchFamily="50" charset="-128"/>
                  <a:ea typeface="メイリオ" panose="020B0604030504040204" pitchFamily="50" charset="-128"/>
                  <a:cs typeface="メイリオ" pitchFamily="50" charset="-128"/>
                </a:rPr>
                <a:t>2</a:t>
              </a:r>
              <a:r>
                <a:rPr lang="ja-JP" altLang="en-US" sz="1600" dirty="0">
                  <a:latin typeface="メイリオ" panose="020B0604030504040204" pitchFamily="50" charset="-128"/>
                  <a:ea typeface="メイリオ" panose="020B0604030504040204" pitchFamily="50" charset="-128"/>
                  <a:cs typeface="メイリオ" pitchFamily="50" charset="-128"/>
                </a:rPr>
                <a:t>日</a:t>
              </a:r>
              <a:r>
                <a:rPr kumimoji="1" lang="ja-JP" altLang="en-US" sz="1600" dirty="0">
                  <a:latin typeface="メイリオ" panose="020B0604030504040204" pitchFamily="50" charset="-128"/>
                  <a:ea typeface="メイリオ" panose="020B0604030504040204" pitchFamily="50" charset="-128"/>
                  <a:cs typeface="メイリオ" pitchFamily="50" charset="-128"/>
                </a:rPr>
                <a:t>（日）  </a:t>
              </a:r>
              <a:r>
                <a:rPr lang="en-US" altLang="ja-JP" sz="1600" dirty="0">
                  <a:latin typeface="メイリオ" panose="020B0604030504040204" pitchFamily="50" charset="-128"/>
                  <a:ea typeface="メイリオ" panose="020B0604030504040204" pitchFamily="50" charset="-128"/>
                  <a:cs typeface="メイリオ" pitchFamily="50" charset="-128"/>
                </a:rPr>
                <a:t>9</a:t>
              </a:r>
              <a:r>
                <a:rPr lang="ja-JP" altLang="en-US" sz="1600" dirty="0">
                  <a:latin typeface="メイリオ" panose="020B0604030504040204" pitchFamily="50" charset="-128"/>
                  <a:ea typeface="メイリオ" panose="020B0604030504040204" pitchFamily="50" charset="-128"/>
                  <a:cs typeface="メイリオ" pitchFamily="50" charset="-128"/>
                </a:rPr>
                <a:t>：</a:t>
              </a:r>
              <a:r>
                <a:rPr lang="en-US" altLang="ja-JP" sz="1600" dirty="0">
                  <a:latin typeface="メイリオ" panose="020B0604030504040204" pitchFamily="50" charset="-128"/>
                  <a:ea typeface="メイリオ" panose="020B0604030504040204" pitchFamily="50" charset="-128"/>
                  <a:cs typeface="メイリオ" pitchFamily="50" charset="-128"/>
                </a:rPr>
                <a:t>30</a:t>
              </a:r>
              <a:r>
                <a:rPr lang="ja-JP" altLang="en-US" sz="1600" dirty="0">
                  <a:latin typeface="メイリオ" panose="020B0604030504040204" pitchFamily="50" charset="-128"/>
                  <a:ea typeface="メイリオ" panose="020B0604030504040204" pitchFamily="50" charset="-128"/>
                  <a:cs typeface="メイリオ" pitchFamily="50" charset="-128"/>
                </a:rPr>
                <a:t>～</a:t>
              </a:r>
              <a:r>
                <a:rPr lang="en-US" altLang="ja-JP" sz="1600" dirty="0">
                  <a:latin typeface="メイリオ" panose="020B0604030504040204" pitchFamily="50" charset="-128"/>
                  <a:ea typeface="メイリオ" panose="020B0604030504040204" pitchFamily="50" charset="-128"/>
                  <a:cs typeface="メイリオ" pitchFamily="50" charset="-128"/>
                </a:rPr>
                <a:t>18</a:t>
              </a:r>
              <a:r>
                <a:rPr lang="ja-JP" altLang="en-US" sz="1600" dirty="0">
                  <a:latin typeface="メイリオ" panose="020B0604030504040204" pitchFamily="50" charset="-128"/>
                  <a:ea typeface="メイリオ" panose="020B0604030504040204" pitchFamily="50" charset="-128"/>
                  <a:cs typeface="メイリオ" pitchFamily="50" charset="-128"/>
                </a:rPr>
                <a:t>：</a:t>
              </a:r>
              <a:r>
                <a:rPr lang="en-US" altLang="ja-JP" sz="1600" dirty="0">
                  <a:latin typeface="メイリオ" panose="020B0604030504040204" pitchFamily="50" charset="-128"/>
                  <a:ea typeface="メイリオ" panose="020B0604030504040204" pitchFamily="50" charset="-128"/>
                  <a:cs typeface="メイリオ" pitchFamily="50" charset="-128"/>
                </a:rPr>
                <a:t>30</a:t>
              </a:r>
              <a:endParaRPr kumimoji="1" lang="en-US" altLang="ja-JP" sz="1600" dirty="0">
                <a:latin typeface="メイリオ" panose="020B0604030504040204" pitchFamily="50" charset="-128"/>
                <a:ea typeface="メイリオ" panose="020B0604030504040204" pitchFamily="50" charset="-128"/>
                <a:cs typeface="メイリオ" pitchFamily="50" charset="-128"/>
              </a:endParaRPr>
            </a:p>
            <a:p>
              <a:r>
                <a:rPr kumimoji="1" lang="ja-JP" altLang="en-US" sz="1600" dirty="0">
                  <a:latin typeface="メイリオ" panose="020B0604030504040204" pitchFamily="50" charset="-128"/>
                  <a:ea typeface="メイリオ" panose="020B0604030504040204" pitchFamily="50" charset="-128"/>
                  <a:cs typeface="メイリオ" pitchFamily="50" charset="-128"/>
                </a:rPr>
                <a:t>場所</a:t>
              </a:r>
              <a:r>
                <a:rPr lang="en-US" altLang="ja-JP" sz="1600" dirty="0">
                  <a:latin typeface="メイリオ" panose="020B0604030504040204" pitchFamily="50" charset="-128"/>
                  <a:ea typeface="メイリオ" panose="020B0604030504040204" pitchFamily="50" charset="-128"/>
                  <a:cs typeface="メイリオ" pitchFamily="50" charset="-128"/>
                </a:rPr>
                <a:t> </a:t>
              </a:r>
              <a:r>
                <a:rPr lang="ja-JP" altLang="en-US" sz="1600" dirty="0">
                  <a:latin typeface="メイリオ" panose="020B0604030504040204" pitchFamily="50" charset="-128"/>
                  <a:ea typeface="メイリオ" panose="020B0604030504040204" pitchFamily="50" charset="-128"/>
                  <a:cs typeface="メイリオ" pitchFamily="50" charset="-128"/>
                </a:rPr>
                <a:t>　日本柔整会館（日本柔道整復師会）</a:t>
              </a:r>
              <a:endParaRPr lang="en-US" altLang="ja-JP" sz="1600" dirty="0">
                <a:latin typeface="メイリオ" panose="020B0604030504040204" pitchFamily="50" charset="-128"/>
                <a:ea typeface="メイリオ" panose="020B0604030504040204" pitchFamily="50" charset="-128"/>
                <a:cs typeface="メイリオ" pitchFamily="50" charset="-128"/>
              </a:endParaRPr>
            </a:p>
            <a:p>
              <a:r>
                <a:rPr lang="ja-JP" altLang="en-US" sz="1600" dirty="0">
                  <a:latin typeface="メイリオ" panose="020B0604030504040204" pitchFamily="50" charset="-128"/>
                  <a:ea typeface="メイリオ" panose="020B0604030504040204" pitchFamily="50" charset="-128"/>
                  <a:cs typeface="メイリオ" pitchFamily="50" charset="-128"/>
                </a:rPr>
                <a:t>　　　　　東京都台東区上野公園</a:t>
              </a:r>
              <a:r>
                <a:rPr lang="en-US" altLang="ja-JP" sz="1600" dirty="0">
                  <a:latin typeface="メイリオ" panose="020B0604030504040204" pitchFamily="50" charset="-128"/>
                  <a:ea typeface="メイリオ" panose="020B0604030504040204" pitchFamily="50" charset="-128"/>
                  <a:cs typeface="メイリオ" pitchFamily="50" charset="-128"/>
                </a:rPr>
                <a:t>16</a:t>
              </a:r>
              <a:r>
                <a:rPr lang="ja-JP" altLang="en-US" sz="1600" dirty="0">
                  <a:latin typeface="メイリオ" panose="020B0604030504040204" pitchFamily="50" charset="-128"/>
                  <a:ea typeface="メイリオ" panose="020B0604030504040204" pitchFamily="50" charset="-128"/>
                  <a:cs typeface="メイリオ" pitchFamily="50" charset="-128"/>
                </a:rPr>
                <a:t>－</a:t>
              </a:r>
              <a:r>
                <a:rPr lang="en-US" altLang="ja-JP" sz="1600" dirty="0">
                  <a:latin typeface="メイリオ" panose="020B0604030504040204" pitchFamily="50" charset="-128"/>
                  <a:ea typeface="メイリオ" panose="020B0604030504040204" pitchFamily="50" charset="-128"/>
                  <a:cs typeface="メイリオ" pitchFamily="50" charset="-128"/>
                </a:rPr>
                <a:t>9</a:t>
              </a:r>
            </a:p>
            <a:p>
              <a:r>
                <a:rPr kumimoji="1" lang="ja-JP" altLang="en-US" sz="1600" dirty="0">
                  <a:latin typeface="メイリオ" panose="020B0604030504040204" pitchFamily="50" charset="-128"/>
                  <a:ea typeface="メイリオ" panose="020B0604030504040204" pitchFamily="50" charset="-128"/>
                  <a:cs typeface="メイリオ" pitchFamily="50" charset="-128"/>
                </a:rPr>
                <a:t>　　　　　</a:t>
              </a:r>
              <a:r>
                <a:rPr lang="en-US" altLang="ja-JP" sz="1600" dirty="0">
                  <a:latin typeface="メイリオ" panose="020B0604030504040204" pitchFamily="50" charset="-128"/>
                  <a:ea typeface="メイリオ" panose="020B0604030504040204" pitchFamily="50" charset="-128"/>
                  <a:cs typeface="メイリオ" pitchFamily="50" charset="-128"/>
                </a:rPr>
                <a:t>TEL:03-3821-3511</a:t>
              </a:r>
              <a:endParaRPr kumimoji="1" lang="en-US" altLang="ja-JP" sz="1600" dirty="0">
                <a:latin typeface="メイリオ" panose="020B0604030504040204" pitchFamily="50" charset="-128"/>
                <a:ea typeface="メイリオ" panose="020B0604030504040204" pitchFamily="50" charset="-128"/>
                <a:cs typeface="メイリオ" pitchFamily="50" charset="-128"/>
              </a:endParaRPr>
            </a:p>
            <a:p>
              <a:r>
                <a:rPr lang="ja-JP" altLang="en-US" sz="1600" dirty="0">
                  <a:latin typeface="メイリオ" panose="020B0604030504040204" pitchFamily="50" charset="-128"/>
                  <a:ea typeface="メイリオ" panose="020B0604030504040204" pitchFamily="50" charset="-128"/>
                  <a:cs typeface="メイリオ" pitchFamily="50" charset="-128"/>
                </a:rPr>
                <a:t>定員　</a:t>
              </a:r>
              <a:r>
                <a:rPr lang="en-US" altLang="ja-JP" sz="1600" dirty="0">
                  <a:latin typeface="メイリオ" panose="020B0604030504040204" pitchFamily="50" charset="-128"/>
                  <a:ea typeface="メイリオ" panose="020B0604030504040204" pitchFamily="50" charset="-128"/>
                  <a:cs typeface="メイリオ" pitchFamily="50" charset="-128"/>
                </a:rPr>
                <a:t>Web100</a:t>
              </a:r>
              <a:r>
                <a:rPr lang="ja-JP" altLang="en-US" sz="1600" dirty="0">
                  <a:latin typeface="メイリオ" panose="020B0604030504040204" pitchFamily="50" charset="-128"/>
                  <a:ea typeface="メイリオ" panose="020B0604030504040204" pitchFamily="50" charset="-128"/>
                  <a:cs typeface="メイリオ" pitchFamily="50" charset="-128"/>
                </a:rPr>
                <a:t>名（募集期間　</a:t>
              </a:r>
              <a:r>
                <a:rPr lang="en-US" altLang="ja-JP" sz="1600" dirty="0">
                  <a:latin typeface="メイリオ" panose="020B0604030504040204" pitchFamily="50" charset="-128"/>
                  <a:ea typeface="メイリオ" panose="020B0604030504040204" pitchFamily="50" charset="-128"/>
                  <a:cs typeface="メイリオ" pitchFamily="50" charset="-128"/>
                </a:rPr>
                <a:t>11/2</a:t>
              </a:r>
              <a:r>
                <a:rPr lang="ja-JP" altLang="en-US" sz="1600" dirty="0">
                  <a:latin typeface="メイリオ" panose="020B0604030504040204" pitchFamily="50" charset="-128"/>
                  <a:ea typeface="メイリオ" panose="020B0604030504040204" pitchFamily="50" charset="-128"/>
                  <a:cs typeface="メイリオ" pitchFamily="50" charset="-128"/>
                </a:rPr>
                <a:t>９～</a:t>
              </a:r>
              <a:r>
                <a:rPr lang="en-US" altLang="ja-JP" sz="1600" dirty="0">
                  <a:latin typeface="メイリオ" panose="020B0604030504040204" pitchFamily="50" charset="-128"/>
                  <a:ea typeface="メイリオ" panose="020B0604030504040204" pitchFamily="50" charset="-128"/>
                  <a:cs typeface="メイリオ" pitchFamily="50" charset="-128"/>
                </a:rPr>
                <a:t>12/25</a:t>
              </a:r>
              <a:r>
                <a:rPr lang="ja-JP" altLang="en-US" sz="1600" dirty="0">
                  <a:latin typeface="メイリオ" panose="020B0604030504040204" pitchFamily="50" charset="-128"/>
                  <a:ea typeface="メイリオ" panose="020B0604030504040204" pitchFamily="50" charset="-128"/>
                  <a:cs typeface="メイリオ" pitchFamily="50" charset="-128"/>
                </a:rPr>
                <a:t>）</a:t>
              </a:r>
              <a:endParaRPr lang="en-US" altLang="ja-JP" sz="1600" dirty="0">
                <a:latin typeface="メイリオ" panose="020B0604030504040204" pitchFamily="50" charset="-128"/>
                <a:ea typeface="メイリオ" panose="020B0604030504040204" pitchFamily="50" charset="-128"/>
                <a:cs typeface="メイリオ" pitchFamily="50" charset="-128"/>
              </a:endParaRPr>
            </a:p>
          </p:txBody>
        </p:sp>
        <p:sp>
          <p:nvSpPr>
            <p:cNvPr id="80" name="テキスト ボックス 79"/>
            <p:cNvSpPr txBox="1"/>
            <p:nvPr/>
          </p:nvSpPr>
          <p:spPr>
            <a:xfrm>
              <a:off x="721686" y="3262776"/>
              <a:ext cx="5766549" cy="584775"/>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itchFamily="50" charset="-128"/>
                </a:rPr>
                <a:t>費用：日本柔道整復師会及び日本鍼灸師会会員　　</a:t>
              </a:r>
              <a:r>
                <a:rPr lang="en-US" altLang="ja-JP" sz="1600" dirty="0">
                  <a:latin typeface="メイリオ" panose="020B0604030504040204" pitchFamily="50" charset="-128"/>
                  <a:ea typeface="メイリオ" panose="020B0604030504040204" pitchFamily="50" charset="-128"/>
                  <a:cs typeface="メイリオ" pitchFamily="50" charset="-128"/>
                </a:rPr>
                <a:t>1</a:t>
              </a:r>
              <a:r>
                <a:rPr lang="ja-JP" altLang="en-US" sz="1600" dirty="0">
                  <a:latin typeface="メイリオ" panose="020B0604030504040204" pitchFamily="50" charset="-128"/>
                  <a:ea typeface="メイリオ" panose="020B0604030504040204" pitchFamily="50" charset="-128"/>
                  <a:cs typeface="メイリオ" pitchFamily="50" charset="-128"/>
                </a:rPr>
                <a:t>万円</a:t>
              </a:r>
              <a:endParaRPr lang="en-US" altLang="ja-JP" sz="1600" dirty="0">
                <a:latin typeface="メイリオ" panose="020B0604030504040204" pitchFamily="50" charset="-128"/>
                <a:ea typeface="メイリオ" panose="020B0604030504040204" pitchFamily="50" charset="-128"/>
                <a:cs typeface="メイリオ" pitchFamily="50" charset="-128"/>
              </a:endParaRPr>
            </a:p>
            <a:p>
              <a:r>
                <a:rPr kumimoji="1" lang="ja-JP" altLang="en-US" sz="1600" dirty="0">
                  <a:latin typeface="メイリオ" panose="020B0604030504040204" pitchFamily="50" charset="-128"/>
                  <a:ea typeface="メイリオ" panose="020B0604030504040204" pitchFamily="50" charset="-128"/>
                  <a:cs typeface="メイリオ" pitchFamily="50" charset="-128"/>
                </a:rPr>
                <a:t>　　　　　           上記以外の方</a:t>
              </a:r>
              <a:r>
                <a:rPr kumimoji="1" lang="en-US" altLang="ja-JP" sz="1600" dirty="0">
                  <a:latin typeface="メイリオ" panose="020B0604030504040204" pitchFamily="50" charset="-128"/>
                  <a:ea typeface="メイリオ" panose="020B0604030504040204" pitchFamily="50" charset="-128"/>
                  <a:cs typeface="メイリオ" pitchFamily="50" charset="-128"/>
                </a:rPr>
                <a:t>		</a:t>
              </a:r>
              <a:r>
                <a:rPr kumimoji="1" lang="ja-JP" altLang="en-US" sz="1600" dirty="0">
                  <a:latin typeface="メイリオ" panose="020B0604030504040204" pitchFamily="50" charset="-128"/>
                  <a:ea typeface="メイリオ" panose="020B0604030504040204" pitchFamily="50" charset="-128"/>
                  <a:cs typeface="メイリオ" pitchFamily="50" charset="-128"/>
                </a:rPr>
                <a:t>　　 </a:t>
              </a:r>
              <a:r>
                <a:rPr kumimoji="1" lang="en-US" altLang="ja-JP" sz="1600" dirty="0">
                  <a:latin typeface="メイリオ" panose="020B0604030504040204" pitchFamily="50" charset="-128"/>
                  <a:ea typeface="メイリオ" panose="020B0604030504040204" pitchFamily="50" charset="-128"/>
                  <a:cs typeface="メイリオ" pitchFamily="50" charset="-128"/>
                </a:rPr>
                <a:t>3</a:t>
              </a:r>
              <a:r>
                <a:rPr kumimoji="1" lang="ja-JP" altLang="en-US" sz="1600" dirty="0">
                  <a:latin typeface="メイリオ" panose="020B0604030504040204" pitchFamily="50" charset="-128"/>
                  <a:ea typeface="メイリオ" panose="020B0604030504040204" pitchFamily="50" charset="-128"/>
                  <a:cs typeface="メイリオ" pitchFamily="50" charset="-128"/>
                </a:rPr>
                <a:t>万円</a:t>
              </a:r>
              <a:endParaRPr kumimoji="1" lang="ja-JP" altLang="en-US" sz="1800" dirty="0">
                <a:latin typeface="メイリオ" panose="020B0604030504040204" pitchFamily="50" charset="-128"/>
                <a:ea typeface="メイリオ" panose="020B0604030504040204" pitchFamily="50" charset="-128"/>
                <a:cs typeface="メイリオ" pitchFamily="50" charset="-128"/>
              </a:endParaRPr>
            </a:p>
          </p:txBody>
        </p:sp>
      </p:grpSp>
      <p:grpSp>
        <p:nvGrpSpPr>
          <p:cNvPr id="9" name="グループ化 8">
            <a:extLst>
              <a:ext uri="{FF2B5EF4-FFF2-40B4-BE49-F238E27FC236}">
                <a16:creationId xmlns:a16="http://schemas.microsoft.com/office/drawing/2014/main" id="{1DFFA19A-A78B-453B-B584-A8D247837625}"/>
              </a:ext>
            </a:extLst>
          </p:cNvPr>
          <p:cNvGrpSpPr/>
          <p:nvPr/>
        </p:nvGrpSpPr>
        <p:grpSpPr>
          <a:xfrm>
            <a:off x="651782" y="5687897"/>
            <a:ext cx="6485909" cy="4258051"/>
            <a:chOff x="651492" y="5687897"/>
            <a:chExt cx="6303700" cy="4258051"/>
          </a:xfrm>
        </p:grpSpPr>
        <p:grpSp>
          <p:nvGrpSpPr>
            <p:cNvPr id="5" name="グループ化 4">
              <a:extLst>
                <a:ext uri="{FF2B5EF4-FFF2-40B4-BE49-F238E27FC236}">
                  <a16:creationId xmlns:a16="http://schemas.microsoft.com/office/drawing/2014/main" id="{3BD5DC67-7491-4EC2-AEE3-522E818AE83A}"/>
                </a:ext>
              </a:extLst>
            </p:cNvPr>
            <p:cNvGrpSpPr/>
            <p:nvPr/>
          </p:nvGrpSpPr>
          <p:grpSpPr>
            <a:xfrm>
              <a:off x="651492" y="5712695"/>
              <a:ext cx="6303700" cy="4233253"/>
              <a:chOff x="825181" y="5460907"/>
              <a:chExt cx="5977059" cy="4233253"/>
            </a:xfrm>
            <a:solidFill>
              <a:schemeClr val="bg1">
                <a:lumMod val="85000"/>
              </a:schemeClr>
            </a:solidFill>
          </p:grpSpPr>
          <p:sp>
            <p:nvSpPr>
              <p:cNvPr id="43" name="片側の 2 つの角を丸めた四角形 42"/>
              <p:cNvSpPr/>
              <p:nvPr/>
            </p:nvSpPr>
            <p:spPr>
              <a:xfrm>
                <a:off x="825181" y="5460907"/>
                <a:ext cx="1009207" cy="511460"/>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角丸四角形 95"/>
              <p:cNvSpPr/>
              <p:nvPr/>
            </p:nvSpPr>
            <p:spPr>
              <a:xfrm>
                <a:off x="825181" y="5865027"/>
                <a:ext cx="5977059" cy="3829133"/>
              </a:xfrm>
              <a:prstGeom prst="roundRect">
                <a:avLst>
                  <a:gd name="adj" fmla="val 3097"/>
                </a:avLst>
              </a:prstGeom>
              <a:grpFill/>
              <a:ln>
                <a:noFill/>
              </a:ln>
              <a:effectLst>
                <a:outerShdw blurRad="50800" dist="38100" dir="2700000" algn="tl" rotWithShape="0">
                  <a:prstClr val="black">
                    <a:alpha val="40000"/>
                  </a:prstClr>
                </a:outerShdw>
              </a:effectLst>
              <a:scene3d>
                <a:camera prst="orthographicFront"/>
                <a:lightRig rig="threePt" dir="t"/>
              </a:scene3d>
              <a:sp3d>
                <a:bevelT w="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p:cNvSpPr txBox="1"/>
              <p:nvPr/>
            </p:nvSpPr>
            <p:spPr>
              <a:xfrm>
                <a:off x="1095628" y="6279005"/>
                <a:ext cx="5641849" cy="1358064"/>
              </a:xfrm>
              <a:prstGeom prst="rect">
                <a:avLst/>
              </a:prstGeom>
              <a:noFill/>
            </p:spPr>
            <p:txBody>
              <a:bodyPr wrap="square" rtlCol="0">
                <a:spAutoFit/>
              </a:bodyPr>
              <a:lstStyle/>
              <a:p>
                <a:pPr>
                  <a:lnSpc>
                    <a:spcPct val="150000"/>
                  </a:lnSpc>
                </a:pPr>
                <a:r>
                  <a:rPr kumimoji="1" lang="ja-JP" altLang="en-US" sz="1400" b="1" dirty="0">
                    <a:latin typeface="メイリオ" pitchFamily="50" charset="-128"/>
                    <a:ea typeface="メイリオ" pitchFamily="50" charset="-128"/>
                    <a:cs typeface="メイリオ" pitchFamily="50" charset="-128"/>
                  </a:rPr>
                  <a:t>● 開講式とオリエンテーション</a:t>
                </a:r>
                <a:endParaRPr kumimoji="1" lang="en-US" altLang="ja-JP" sz="1400" b="1" dirty="0">
                  <a:latin typeface="メイリオ" pitchFamily="50" charset="-128"/>
                  <a:ea typeface="メイリオ" pitchFamily="50" charset="-128"/>
                  <a:cs typeface="メイリオ" pitchFamily="50" charset="-128"/>
                </a:endParaRPr>
              </a:p>
              <a:p>
                <a:pPr>
                  <a:lnSpc>
                    <a:spcPct val="150000"/>
                  </a:lnSpc>
                </a:pPr>
                <a:r>
                  <a:rPr kumimoji="1" lang="ja-JP" altLang="en-US" sz="1400" b="1" dirty="0">
                    <a:latin typeface="メイリオ" pitchFamily="50" charset="-128"/>
                    <a:ea typeface="メイリオ" pitchFamily="50" charset="-128"/>
                    <a:cs typeface="メイリオ" pitchFamily="50" charset="-128"/>
                  </a:rPr>
                  <a:t>● </a:t>
                </a:r>
                <a:r>
                  <a:rPr lang="ja-JP" altLang="en-US" sz="1400" b="1" dirty="0">
                    <a:latin typeface="メイリオ" pitchFamily="50" charset="-128"/>
                    <a:ea typeface="メイリオ" pitchFamily="50" charset="-128"/>
                    <a:cs typeface="メイリオ" pitchFamily="50" charset="-128"/>
                  </a:rPr>
                  <a:t>講義／機能訓練指導員協会</a:t>
                </a:r>
                <a:endParaRPr lang="en-US" altLang="ja-JP" sz="1400" b="1" dirty="0">
                  <a:latin typeface="メイリオ" pitchFamily="50" charset="-128"/>
                  <a:ea typeface="メイリオ" pitchFamily="50" charset="-128"/>
                  <a:cs typeface="メイリオ" pitchFamily="50" charset="-128"/>
                </a:endParaRPr>
              </a:p>
              <a:p>
                <a:pPr>
                  <a:lnSpc>
                    <a:spcPct val="150000"/>
                  </a:lnSpc>
                </a:pP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b="1" kern="100" dirty="0">
                    <a:effectLst/>
                    <a:latin typeface="メイリオ" panose="020B0604030504040204" pitchFamily="50" charset="-128"/>
                    <a:ea typeface="メイリオ" panose="020B0604030504040204" pitchFamily="50" charset="-128"/>
                    <a:cs typeface="Times New Roman" panose="02020603050405020304" pitchFamily="18" charset="0"/>
                  </a:rPr>
                  <a:t>各制度における機能訓練指導員の役割</a:t>
                </a:r>
                <a:r>
                  <a:rPr lang="ja-JP" altLang="en-US" sz="1400" b="1" kern="100" dirty="0">
                    <a:effectLst/>
                    <a:latin typeface="メイリオ" panose="020B0604030504040204" pitchFamily="50" charset="-128"/>
                    <a:ea typeface="メイリオ" panose="020B0604030504040204" pitchFamily="50" charset="-128"/>
                    <a:cs typeface="Times New Roman" panose="02020603050405020304" pitchFamily="18" charset="0"/>
                  </a:rPr>
                  <a:t>と対象者像</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p>
              <a:p>
                <a:pPr>
                  <a:lnSpc>
                    <a:spcPct val="1500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対象者のアセスメントの視点</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他</a:t>
                </a:r>
                <a:endParaRPr kumimoji="1" lang="en-US" altLang="ja-JP" sz="1400" b="1" dirty="0">
                  <a:latin typeface="メイリオ" pitchFamily="50" charset="-128"/>
                  <a:ea typeface="メイリオ" pitchFamily="50" charset="-128"/>
                  <a:cs typeface="メイリオ" pitchFamily="50" charset="-128"/>
                </a:endParaRPr>
              </a:p>
            </p:txBody>
          </p:sp>
          <p:grpSp>
            <p:nvGrpSpPr>
              <p:cNvPr id="2" name="グループ化 1">
                <a:extLst>
                  <a:ext uri="{FF2B5EF4-FFF2-40B4-BE49-F238E27FC236}">
                    <a16:creationId xmlns:a16="http://schemas.microsoft.com/office/drawing/2014/main" id="{803721C5-A092-4698-8941-780BDF20476B}"/>
                  </a:ext>
                </a:extLst>
              </p:cNvPr>
              <p:cNvGrpSpPr/>
              <p:nvPr/>
            </p:nvGrpSpPr>
            <p:grpSpPr>
              <a:xfrm>
                <a:off x="1015777" y="5990099"/>
                <a:ext cx="1023992" cy="359806"/>
                <a:chOff x="1015777" y="5910587"/>
                <a:chExt cx="1023992" cy="359806"/>
              </a:xfrm>
              <a:grpFill/>
            </p:grpSpPr>
            <p:sp>
              <p:nvSpPr>
                <p:cNvPr id="29" name="角丸四角形 28"/>
                <p:cNvSpPr/>
                <p:nvPr/>
              </p:nvSpPr>
              <p:spPr>
                <a:xfrm>
                  <a:off x="1030562" y="5910587"/>
                  <a:ext cx="1009207" cy="359806"/>
                </a:xfrm>
                <a:prstGeom prst="roundRect">
                  <a:avLst/>
                </a:prstGeom>
                <a:grp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テキスト ボックス 96"/>
                <p:cNvSpPr txBox="1"/>
                <p:nvPr/>
              </p:nvSpPr>
              <p:spPr>
                <a:xfrm>
                  <a:off x="1015777" y="5939269"/>
                  <a:ext cx="964050" cy="307777"/>
                </a:xfrm>
                <a:prstGeom prst="rect">
                  <a:avLst/>
                </a:prstGeom>
                <a:grpFill/>
              </p:spPr>
              <p:txBody>
                <a:bodyPr wrap="square" rtlCol="0">
                  <a:spAutoFit/>
                </a:bodyPr>
                <a:lstStyle/>
                <a:p>
                  <a:pPr algn="ctr"/>
                  <a:r>
                    <a:rPr lang="ja-JP" altLang="en-US" sz="1400" b="1" dirty="0">
                      <a:solidFill>
                        <a:srgbClr val="FF0000"/>
                      </a:solidFill>
                      <a:effectLst>
                        <a:outerShdw blurRad="50800" dist="38100" dir="2700000" algn="tl" rotWithShape="0">
                          <a:prstClr val="black">
                            <a:alpha val="40000"/>
                          </a:prstClr>
                        </a:outerShdw>
                      </a:effectLst>
                      <a:latin typeface="メイリオ" pitchFamily="50" charset="-128"/>
                      <a:ea typeface="メイリオ" pitchFamily="50" charset="-128"/>
                      <a:cs typeface="メイリオ" pitchFamily="50" charset="-128"/>
                    </a:rPr>
                    <a:t>２月１日</a:t>
                  </a:r>
                  <a:endParaRPr kumimoji="1" lang="ja-JP" altLang="en-US" sz="1400" b="1" dirty="0">
                    <a:solidFill>
                      <a:srgbClr val="FF0000"/>
                    </a:solidFill>
                    <a:effectLst>
                      <a:outerShdw blurRad="50800" dist="38100" dir="2700000" algn="tl" rotWithShape="0">
                        <a:prstClr val="black">
                          <a:alpha val="40000"/>
                        </a:prstClr>
                      </a:outerShdw>
                    </a:effectLst>
                    <a:latin typeface="メイリオ" pitchFamily="50" charset="-128"/>
                    <a:ea typeface="メイリオ" pitchFamily="50" charset="-128"/>
                    <a:cs typeface="メイリオ" pitchFamily="50" charset="-128"/>
                  </a:endParaRPr>
                </a:p>
              </p:txBody>
            </p:sp>
          </p:grpSp>
          <p:sp>
            <p:nvSpPr>
              <p:cNvPr id="98" name="テキスト ボックス 97"/>
              <p:cNvSpPr txBox="1"/>
              <p:nvPr/>
            </p:nvSpPr>
            <p:spPr>
              <a:xfrm>
                <a:off x="2132734" y="5992170"/>
                <a:ext cx="4274432" cy="338554"/>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機能訓練指導員の役割と対象者像　他</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テキスト ボックス 101"/>
              <p:cNvSpPr txBox="1"/>
              <p:nvPr/>
            </p:nvSpPr>
            <p:spPr>
              <a:xfrm>
                <a:off x="2104601" y="7694347"/>
                <a:ext cx="4302565" cy="338554"/>
              </a:xfrm>
              <a:prstGeom prst="rect">
                <a:avLst/>
              </a:prstGeom>
              <a:noFill/>
            </p:spPr>
            <p:txBody>
              <a:bodyPr wrap="square" rtlCol="0">
                <a:spAutoFit/>
              </a:bodyPr>
              <a:lstStyle/>
              <a:p>
                <a:r>
                  <a:rPr lang="ja-JP" altLang="en-US" sz="1600" b="1" dirty="0">
                    <a:latin typeface="メイリオ" pitchFamily="50" charset="-128"/>
                    <a:ea typeface="メイリオ" pitchFamily="50" charset="-128"/>
                    <a:cs typeface="メイリオ" pitchFamily="50" charset="-128"/>
                  </a:rPr>
                  <a:t>具体的なアセスメントの視点　他</a:t>
                </a:r>
                <a:endParaRPr kumimoji="1" lang="ja-JP" altLang="en-US" sz="1600" b="1" dirty="0">
                  <a:latin typeface="メイリオ" pitchFamily="50" charset="-128"/>
                  <a:ea typeface="メイリオ" pitchFamily="50" charset="-128"/>
                  <a:cs typeface="メイリオ" pitchFamily="50" charset="-128"/>
                </a:endParaRPr>
              </a:p>
            </p:txBody>
          </p:sp>
          <p:sp>
            <p:nvSpPr>
              <p:cNvPr id="103" name="テキスト ボックス 102"/>
              <p:cNvSpPr txBox="1"/>
              <p:nvPr/>
            </p:nvSpPr>
            <p:spPr>
              <a:xfrm>
                <a:off x="1125225" y="7995686"/>
                <a:ext cx="5630015" cy="1358064"/>
              </a:xfrm>
              <a:prstGeom prst="rect">
                <a:avLst/>
              </a:prstGeom>
              <a:noFill/>
            </p:spPr>
            <p:txBody>
              <a:bodyPr wrap="square" rtlCol="0">
                <a:spAutoFit/>
              </a:bodyPr>
              <a:lstStyle/>
              <a:p>
                <a:pPr>
                  <a:lnSpc>
                    <a:spcPct val="150000"/>
                  </a:lnSpc>
                </a:pPr>
                <a:r>
                  <a:rPr kumimoji="1" lang="ja-JP" altLang="en-US" sz="1400" dirty="0">
                    <a:latin typeface="メイリオ" pitchFamily="50" charset="-128"/>
                    <a:ea typeface="メイリオ" pitchFamily="50" charset="-128"/>
                    <a:cs typeface="メイリオ" pitchFamily="50" charset="-128"/>
                  </a:rPr>
                  <a:t>●講義</a:t>
                </a:r>
                <a:r>
                  <a:rPr lang="ja-JP" altLang="en-US" sz="1400" b="1" dirty="0">
                    <a:latin typeface="メイリオ" pitchFamily="50" charset="-128"/>
                    <a:ea typeface="メイリオ" pitchFamily="50" charset="-128"/>
                    <a:cs typeface="メイリオ" pitchFamily="50" charset="-128"/>
                  </a:rPr>
                  <a:t>／機能訓練指導員協会・</a:t>
                </a:r>
                <a:r>
                  <a:rPr lang="ja-JP" altLang="en-US" sz="1400" b="1" dirty="0">
                    <a:solidFill>
                      <a:srgbClr val="FF0000"/>
                    </a:solidFill>
                    <a:latin typeface="メイリオ" pitchFamily="50" charset="-128"/>
                    <a:ea typeface="メイリオ" pitchFamily="50" charset="-128"/>
                    <a:cs typeface="メイリオ" pitchFamily="50" charset="-128"/>
                  </a:rPr>
                  <a:t>栄養学講師・歯科衛生学講師</a:t>
                </a:r>
                <a:endParaRPr lang="en-US" altLang="ja-JP" sz="1400" b="1" dirty="0">
                  <a:solidFill>
                    <a:srgbClr val="FF0000"/>
                  </a:solidFill>
                  <a:latin typeface="メイリオ" pitchFamily="50" charset="-128"/>
                  <a:ea typeface="メイリオ" pitchFamily="50" charset="-128"/>
                  <a:cs typeface="メイリオ" pitchFamily="50" charset="-128"/>
                </a:endParaRPr>
              </a:p>
              <a:p>
                <a:pPr>
                  <a:lnSpc>
                    <a:spcPct val="150000"/>
                  </a:lnSpc>
                </a:pPr>
                <a:r>
                  <a:rPr lang="ja-JP" altLang="en-US" sz="1400" b="1" dirty="0">
                    <a:solidFill>
                      <a:srgbClr val="FF0000"/>
                    </a:solidFill>
                    <a:latin typeface="メイリオ" pitchFamily="50" charset="-128"/>
                    <a:ea typeface="メイリオ" pitchFamily="50" charset="-128"/>
                    <a:cs typeface="メイリオ" pitchFamily="50" charset="-128"/>
                  </a:rPr>
                  <a:t>　　　　</a:t>
                </a:r>
                <a:r>
                  <a:rPr lang="ja-JP" altLang="en-US" sz="1400" b="1" dirty="0">
                    <a:latin typeface="メイリオ" pitchFamily="50" charset="-128"/>
                    <a:ea typeface="メイリオ" pitchFamily="50" charset="-128"/>
                    <a:cs typeface="メイリオ" pitchFamily="50" charset="-128"/>
                  </a:rPr>
                  <a:t>福祉用具専門員</a:t>
                </a:r>
                <a:endParaRPr lang="en-US" altLang="ja-JP" sz="1400" b="1" dirty="0">
                  <a:latin typeface="メイリオ" pitchFamily="50" charset="-128"/>
                  <a:ea typeface="メイリオ" pitchFamily="50" charset="-128"/>
                  <a:cs typeface="メイリオ" pitchFamily="50" charset="-128"/>
                </a:endParaRPr>
              </a:p>
              <a:p>
                <a:pPr>
                  <a:lnSpc>
                    <a:spcPct val="150000"/>
                  </a:lnSpc>
                </a:pPr>
                <a:r>
                  <a:rPr kumimoji="1" lang="en-US" altLang="ja-JP" sz="1400" b="1" dirty="0">
                    <a:latin typeface="メイリオ" pitchFamily="50" charset="-128"/>
                    <a:ea typeface="メイリオ" pitchFamily="50" charset="-128"/>
                    <a:cs typeface="メイリオ" pitchFamily="50" charset="-128"/>
                  </a:rPr>
                  <a:t>『</a:t>
                </a:r>
                <a:r>
                  <a:rPr kumimoji="1" lang="ja-JP" altLang="en-US" sz="1400" b="1" dirty="0">
                    <a:latin typeface="メイリオ" pitchFamily="50" charset="-128"/>
                    <a:ea typeface="メイリオ" pitchFamily="50" charset="-128"/>
                    <a:cs typeface="メイリオ" pitchFamily="50" charset="-128"/>
                  </a:rPr>
                  <a:t>認知症サポーター養成講座</a:t>
                </a:r>
                <a:r>
                  <a:rPr kumimoji="1" lang="en-US" altLang="ja-JP" sz="1400" b="1" dirty="0">
                    <a:latin typeface="メイリオ" pitchFamily="50" charset="-128"/>
                    <a:ea typeface="メイリオ" pitchFamily="50" charset="-128"/>
                    <a:cs typeface="メイリオ" pitchFamily="50" charset="-128"/>
                  </a:rPr>
                  <a:t>』</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kern="100" dirty="0">
                    <a:effectLst/>
                    <a:latin typeface="メイリオ" panose="020B0604030504040204" pitchFamily="50" charset="-128"/>
                    <a:ea typeface="メイリオ" panose="020B0604030504040204" pitchFamily="50" charset="-128"/>
                    <a:cs typeface="Times New Roman" panose="02020603050405020304" pitchFamily="18" charset="0"/>
                  </a:rPr>
                  <a:t>高齢期の食と栄養</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1" dirty="0">
                    <a:latin typeface="メイリオ" pitchFamily="50" charset="-128"/>
                    <a:ea typeface="メイリオ" pitchFamily="50" charset="-128"/>
                    <a:cs typeface="メイリオ" pitchFamily="50" charset="-128"/>
                  </a:rPr>
                  <a:t>『</a:t>
                </a:r>
                <a:r>
                  <a:rPr kumimoji="1" lang="ja-JP" altLang="en-US" sz="1400" b="1" dirty="0">
                    <a:latin typeface="メイリオ" pitchFamily="50" charset="-128"/>
                    <a:ea typeface="メイリオ" pitchFamily="50" charset="-128"/>
                    <a:cs typeface="メイリオ" pitchFamily="50" charset="-128"/>
                  </a:rPr>
                  <a:t>口腔機能と嚥下 </a:t>
                </a:r>
                <a:endParaRPr kumimoji="1" lang="en-US" altLang="ja-JP" sz="1400" b="1" dirty="0">
                  <a:latin typeface="メイリオ" pitchFamily="50" charset="-128"/>
                  <a:ea typeface="メイリオ" pitchFamily="50" charset="-128"/>
                  <a:cs typeface="メイリオ" pitchFamily="50" charset="-128"/>
                </a:endParaRPr>
              </a:p>
              <a:p>
                <a:pPr>
                  <a:lnSpc>
                    <a:spcPct val="150000"/>
                  </a:lnSpc>
                </a:pPr>
                <a:r>
                  <a:rPr lang="en-US" altLang="ja-JP" sz="1400" b="1" dirty="0">
                    <a:latin typeface="メイリオ" pitchFamily="50" charset="-128"/>
                    <a:ea typeface="メイリオ" pitchFamily="50" charset="-128"/>
                    <a:cs typeface="メイリオ" pitchFamily="50" charset="-128"/>
                  </a:rPr>
                  <a:t> </a:t>
                </a:r>
                <a:r>
                  <a:rPr kumimoji="1" lang="ja-JP" altLang="en-US" sz="1400" b="1" dirty="0">
                    <a:latin typeface="メイリオ" pitchFamily="50" charset="-128"/>
                    <a:ea typeface="メイリオ" pitchFamily="50" charset="-128"/>
                    <a:cs typeface="メイリオ" pitchFamily="50" charset="-128"/>
                  </a:rPr>
                  <a:t>機能</a:t>
                </a:r>
                <a:r>
                  <a:rPr kumimoji="1" lang="en-US" altLang="ja-JP" sz="1400" b="1" dirty="0">
                    <a:latin typeface="メイリオ" pitchFamily="50" charset="-128"/>
                    <a:ea typeface="メイリオ" pitchFamily="50" charset="-128"/>
                    <a:cs typeface="メイリオ" pitchFamily="50" charset="-128"/>
                  </a:rPr>
                  <a:t>』『</a:t>
                </a:r>
                <a:r>
                  <a:rPr kumimoji="1" lang="ja-JP" altLang="en-US" sz="1400" b="1" dirty="0">
                    <a:latin typeface="メイリオ" pitchFamily="50" charset="-128"/>
                    <a:ea typeface="メイリオ" pitchFamily="50" charset="-128"/>
                    <a:cs typeface="メイリオ" pitchFamily="50" charset="-128"/>
                  </a:rPr>
                  <a:t>安全管理と運動の実際</a:t>
                </a:r>
                <a:r>
                  <a:rPr kumimoji="1" lang="en-US" altLang="ja-JP" sz="1400" b="1" dirty="0">
                    <a:latin typeface="メイリオ" pitchFamily="50" charset="-128"/>
                    <a:ea typeface="メイリオ" pitchFamily="50" charset="-128"/>
                    <a:cs typeface="メイリオ" pitchFamily="50" charset="-128"/>
                  </a:rPr>
                  <a:t>』『</a:t>
                </a:r>
                <a:r>
                  <a:rPr kumimoji="1" lang="ja-JP" altLang="en-US" sz="1400" b="1" dirty="0">
                    <a:latin typeface="メイリオ" pitchFamily="50" charset="-128"/>
                    <a:ea typeface="メイリオ" pitchFamily="50" charset="-128"/>
                    <a:cs typeface="メイリオ" pitchFamily="50" charset="-128"/>
                  </a:rPr>
                  <a:t>福祉用具と住宅改修</a:t>
                </a:r>
                <a:r>
                  <a:rPr kumimoji="1" lang="en-US" altLang="ja-JP" sz="1400" b="1" dirty="0">
                    <a:latin typeface="メイリオ" pitchFamily="50" charset="-128"/>
                    <a:ea typeface="メイリオ" pitchFamily="50" charset="-128"/>
                    <a:cs typeface="メイリオ" pitchFamily="50" charset="-128"/>
                  </a:rPr>
                  <a:t>』</a:t>
                </a:r>
                <a:r>
                  <a:rPr kumimoji="1" lang="ja-JP" altLang="en-US" sz="1400" b="1" dirty="0">
                    <a:latin typeface="メイリオ" pitchFamily="50" charset="-128"/>
                    <a:ea typeface="メイリオ" pitchFamily="50" charset="-128"/>
                    <a:cs typeface="メイリオ" pitchFamily="50" charset="-128"/>
                  </a:rPr>
                  <a:t>　他</a:t>
                </a:r>
                <a:endParaRPr kumimoji="1" lang="en-US" altLang="ja-JP" sz="1400" b="1" dirty="0">
                  <a:latin typeface="メイリオ" pitchFamily="50" charset="-128"/>
                  <a:ea typeface="メイリオ" pitchFamily="50" charset="-128"/>
                  <a:cs typeface="メイリオ" pitchFamily="50" charset="-128"/>
                </a:endParaRPr>
              </a:p>
            </p:txBody>
          </p:sp>
          <p:grpSp>
            <p:nvGrpSpPr>
              <p:cNvPr id="45" name="グループ化 44">
                <a:extLst>
                  <a:ext uri="{FF2B5EF4-FFF2-40B4-BE49-F238E27FC236}">
                    <a16:creationId xmlns:a16="http://schemas.microsoft.com/office/drawing/2014/main" id="{79FD590B-AF24-4481-B2B3-76877AEFDF57}"/>
                  </a:ext>
                </a:extLst>
              </p:cNvPr>
              <p:cNvGrpSpPr/>
              <p:nvPr/>
            </p:nvGrpSpPr>
            <p:grpSpPr>
              <a:xfrm>
                <a:off x="1019652" y="7628415"/>
                <a:ext cx="1029134" cy="359806"/>
                <a:chOff x="1026276" y="4229227"/>
                <a:chExt cx="1029134" cy="359806"/>
              </a:xfrm>
              <a:grpFill/>
            </p:grpSpPr>
            <p:sp>
              <p:nvSpPr>
                <p:cNvPr id="46" name="角丸四角形 28">
                  <a:extLst>
                    <a:ext uri="{FF2B5EF4-FFF2-40B4-BE49-F238E27FC236}">
                      <a16:creationId xmlns:a16="http://schemas.microsoft.com/office/drawing/2014/main" id="{6B4031CB-20B2-43E8-A63C-50562EF5BF96}"/>
                    </a:ext>
                  </a:extLst>
                </p:cNvPr>
                <p:cNvSpPr/>
                <p:nvPr/>
              </p:nvSpPr>
              <p:spPr>
                <a:xfrm>
                  <a:off x="1046203" y="4229227"/>
                  <a:ext cx="1009207" cy="359806"/>
                </a:xfrm>
                <a:prstGeom prst="roundRect">
                  <a:avLst/>
                </a:prstGeom>
                <a:grp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86F1B84C-CFCC-45CB-84A3-22062470ACD3}"/>
                    </a:ext>
                  </a:extLst>
                </p:cNvPr>
                <p:cNvSpPr txBox="1"/>
                <p:nvPr/>
              </p:nvSpPr>
              <p:spPr>
                <a:xfrm>
                  <a:off x="1026276" y="4277709"/>
                  <a:ext cx="979943" cy="307777"/>
                </a:xfrm>
                <a:prstGeom prst="rect">
                  <a:avLst/>
                </a:prstGeom>
                <a:grpFill/>
              </p:spPr>
              <p:txBody>
                <a:bodyPr wrap="square" rtlCol="0">
                  <a:spAutoFit/>
                </a:bodyPr>
                <a:lstStyle/>
                <a:p>
                  <a:pPr algn="ctr"/>
                  <a:r>
                    <a:rPr lang="ja-JP" altLang="en-US" sz="1400" b="1" dirty="0">
                      <a:solidFill>
                        <a:srgbClr val="FF0000"/>
                      </a:solidFill>
                      <a:effectLst>
                        <a:outerShdw blurRad="50800" dist="38100" dir="2700000" algn="tl" rotWithShape="0">
                          <a:prstClr val="black">
                            <a:alpha val="40000"/>
                          </a:prstClr>
                        </a:outerShdw>
                      </a:effectLst>
                      <a:latin typeface="メイリオ" pitchFamily="50" charset="-128"/>
                      <a:ea typeface="メイリオ" pitchFamily="50" charset="-128"/>
                      <a:cs typeface="メイリオ" pitchFamily="50" charset="-128"/>
                    </a:rPr>
                    <a:t>２月２日</a:t>
                  </a:r>
                  <a:endParaRPr kumimoji="1" lang="ja-JP" altLang="en-US" sz="1400" b="1" dirty="0">
                    <a:solidFill>
                      <a:srgbClr val="FF0000"/>
                    </a:solidFill>
                    <a:effectLst>
                      <a:outerShdw blurRad="50800" dist="38100" dir="2700000" algn="tl" rotWithShape="0">
                        <a:prstClr val="black">
                          <a:alpha val="40000"/>
                        </a:prstClr>
                      </a:outerShdw>
                    </a:effectLst>
                    <a:latin typeface="メイリオ" pitchFamily="50" charset="-128"/>
                    <a:ea typeface="メイリオ" pitchFamily="50" charset="-128"/>
                    <a:cs typeface="メイリオ" pitchFamily="50" charset="-128"/>
                  </a:endParaRPr>
                </a:p>
              </p:txBody>
            </p:sp>
          </p:grpSp>
        </p:grpSp>
        <p:sp>
          <p:nvSpPr>
            <p:cNvPr id="112" name="テキスト ボックス 111"/>
            <p:cNvSpPr txBox="1"/>
            <p:nvPr/>
          </p:nvSpPr>
          <p:spPr>
            <a:xfrm>
              <a:off x="820869" y="5687897"/>
              <a:ext cx="760427" cy="369332"/>
            </a:xfrm>
            <a:prstGeom prst="rect">
              <a:avLst/>
            </a:prstGeom>
            <a:solidFill>
              <a:schemeClr val="bg1">
                <a:lumMod val="85000"/>
              </a:schemeClr>
            </a:solidFill>
          </p:spPr>
          <p:txBody>
            <a:bodyPr wrap="square" rtlCol="0">
              <a:spAutoFit/>
            </a:bodyPr>
            <a:lstStyle/>
            <a:p>
              <a:r>
                <a:rPr lang="ja-JP" altLang="en-US" sz="1800" b="1" dirty="0">
                  <a:solidFill>
                    <a:srgbClr val="FF0000"/>
                  </a:solidFill>
                  <a:effectLst>
                    <a:outerShdw blurRad="50800" dist="38100" dir="2700000" algn="tl" rotWithShape="0">
                      <a:prstClr val="black">
                        <a:alpha val="40000"/>
                      </a:prstClr>
                    </a:outerShdw>
                  </a:effectLst>
                  <a:latin typeface="メイリオ" pitchFamily="50" charset="-128"/>
                  <a:ea typeface="メイリオ" pitchFamily="50" charset="-128"/>
                  <a:cs typeface="メイリオ" pitchFamily="50" charset="-128"/>
                </a:rPr>
                <a:t>内 容</a:t>
              </a:r>
              <a:endParaRPr kumimoji="1" lang="ja-JP" altLang="en-US" sz="1800" b="1" dirty="0">
                <a:solidFill>
                  <a:srgbClr val="FF0000"/>
                </a:solidFill>
                <a:effectLst>
                  <a:outerShdw blurRad="50800" dist="38100" dir="2700000" algn="tl" rotWithShape="0">
                    <a:prstClr val="black">
                      <a:alpha val="40000"/>
                    </a:prstClr>
                  </a:outerShdw>
                </a:effectLst>
                <a:latin typeface="メイリオ" pitchFamily="50" charset="-128"/>
                <a:ea typeface="メイリオ" pitchFamily="50" charset="-128"/>
                <a:cs typeface="メイリオ" pitchFamily="50" charset="-128"/>
              </a:endParaRPr>
            </a:p>
          </p:txBody>
        </p:sp>
      </p:grpSp>
      <p:sp>
        <p:nvSpPr>
          <p:cNvPr id="56" name="角丸四角形 55"/>
          <p:cNvSpPr/>
          <p:nvPr/>
        </p:nvSpPr>
        <p:spPr>
          <a:xfrm>
            <a:off x="302850" y="450381"/>
            <a:ext cx="6955562" cy="9683176"/>
          </a:xfrm>
          <a:prstGeom prst="roundRect">
            <a:avLst>
              <a:gd name="adj" fmla="val 2048"/>
            </a:avLst>
          </a:prstGeom>
          <a:noFill/>
          <a:ln w="57150">
            <a:solidFill>
              <a:schemeClr val="accent2">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gradFill>
                <a:gsLst>
                  <a:gs pos="49000">
                    <a:srgbClr val="00B050"/>
                  </a:gs>
                  <a:gs pos="0">
                    <a:srgbClr val="00823B"/>
                  </a:gs>
                  <a:gs pos="68000">
                    <a:srgbClr val="00823B"/>
                  </a:gs>
                </a:gsLst>
                <a:lin ang="5400000" scaled="1"/>
              </a:gradFill>
            </a:endParaRPr>
          </a:p>
        </p:txBody>
      </p:sp>
      <p:sp>
        <p:nvSpPr>
          <p:cNvPr id="44" name="角丸四角形 22">
            <a:extLst>
              <a:ext uri="{FF2B5EF4-FFF2-40B4-BE49-F238E27FC236}">
                <a16:creationId xmlns:a16="http://schemas.microsoft.com/office/drawing/2014/main" id="{BFAB2499-DBCC-430B-89AE-6CEA135D14CC}"/>
              </a:ext>
            </a:extLst>
          </p:cNvPr>
          <p:cNvSpPr/>
          <p:nvPr/>
        </p:nvSpPr>
        <p:spPr>
          <a:xfrm>
            <a:off x="807780" y="1370041"/>
            <a:ext cx="6015638" cy="1316483"/>
          </a:xfrm>
          <a:prstGeom prst="roundRect">
            <a:avLst>
              <a:gd name="adj" fmla="val 4590"/>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w="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リード文</a:t>
            </a:r>
            <a:endParaRPr kumimoji="1" lang="ja-JP" altLang="en-US" dirty="0"/>
          </a:p>
        </p:txBody>
      </p:sp>
      <p:sp>
        <p:nvSpPr>
          <p:cNvPr id="48" name="テキスト ボックス 47">
            <a:extLst>
              <a:ext uri="{FF2B5EF4-FFF2-40B4-BE49-F238E27FC236}">
                <a16:creationId xmlns:a16="http://schemas.microsoft.com/office/drawing/2014/main" id="{967F9BE4-D197-4BF5-8C83-7B12BA82FAD8}"/>
              </a:ext>
            </a:extLst>
          </p:cNvPr>
          <p:cNvSpPr txBox="1"/>
          <p:nvPr/>
        </p:nvSpPr>
        <p:spPr>
          <a:xfrm>
            <a:off x="953935" y="1510013"/>
            <a:ext cx="5757429" cy="1015663"/>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　介護保険制度が始まり約</a:t>
            </a:r>
            <a:r>
              <a:rPr kumimoji="1" lang="en-US" altLang="ja-JP" sz="1200" dirty="0">
                <a:latin typeface="メイリオ" panose="020B0604030504040204" pitchFamily="50" charset="-128"/>
                <a:ea typeface="メイリオ" panose="020B0604030504040204" pitchFamily="50" charset="-128"/>
              </a:rPr>
              <a:t>20</a:t>
            </a:r>
            <a:r>
              <a:rPr kumimoji="1" lang="ja-JP" altLang="en-US" sz="1200" dirty="0">
                <a:latin typeface="メイリオ" panose="020B0604030504040204" pitchFamily="50" charset="-128"/>
                <a:ea typeface="メイリオ" panose="020B0604030504040204" pitchFamily="50" charset="-128"/>
              </a:rPr>
              <a:t>年が経過しました。多くの会員の皆さんが介護保険の現場に参入しています。この研修会では機能訓練指導員としての基礎を学んでいただく研修です。オンライン</a:t>
            </a:r>
            <a:r>
              <a:rPr kumimoji="1" lang="en-US" altLang="ja-JP" sz="1200" dirty="0">
                <a:latin typeface="メイリオ" panose="020B0604030504040204" pitchFamily="50" charset="-128"/>
                <a:ea typeface="メイリオ" panose="020B0604030504040204" pitchFamily="50" charset="-128"/>
              </a:rPr>
              <a:t>100</a:t>
            </a:r>
            <a:r>
              <a:rPr kumimoji="1" lang="ja-JP" altLang="en-US" sz="1200" dirty="0">
                <a:latin typeface="メイリオ" panose="020B0604030504040204" pitchFamily="50" charset="-128"/>
                <a:ea typeface="メイリオ" panose="020B0604030504040204" pitchFamily="50" charset="-128"/>
              </a:rPr>
              <a:t>名の募集となっており、全国どこからでも参加しやすい研修会です。</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なお、この研修の受講者はアドバンスコース（</a:t>
            </a:r>
            <a:r>
              <a:rPr lang="en-US" altLang="ja-JP" sz="1200" dirty="0">
                <a:latin typeface="メイリオ" panose="020B0604030504040204" pitchFamily="50" charset="-128"/>
                <a:ea typeface="メイリオ" panose="020B0604030504040204" pitchFamily="50" charset="-128"/>
              </a:rPr>
              <a:t>4</a:t>
            </a:r>
            <a:r>
              <a:rPr lang="ja-JP" altLang="en-US" sz="1200" dirty="0">
                <a:latin typeface="メイリオ" panose="020B0604030504040204" pitchFamily="50" charset="-128"/>
                <a:ea typeface="メイリオ" panose="020B0604030504040204" pitchFamily="50" charset="-128"/>
              </a:rPr>
              <a:t>日間）の受講資格ができます。</a:t>
            </a:r>
            <a:endParaRPr kumimoji="1"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58442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55">
            <a:extLst>
              <a:ext uri="{FF2B5EF4-FFF2-40B4-BE49-F238E27FC236}">
                <a16:creationId xmlns:a16="http://schemas.microsoft.com/office/drawing/2014/main" id="{066098EF-0CA6-4FF9-B72B-B2441485659D}"/>
              </a:ext>
            </a:extLst>
          </p:cNvPr>
          <p:cNvSpPr/>
          <p:nvPr/>
        </p:nvSpPr>
        <p:spPr>
          <a:xfrm>
            <a:off x="304299" y="545871"/>
            <a:ext cx="6960798" cy="9707746"/>
          </a:xfrm>
          <a:prstGeom prst="roundRect">
            <a:avLst>
              <a:gd name="adj" fmla="val 2048"/>
            </a:avLst>
          </a:prstGeom>
          <a:noFill/>
          <a:ln w="5715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gradFill>
                <a:gsLst>
                  <a:gs pos="49000">
                    <a:srgbClr val="00B050"/>
                  </a:gs>
                  <a:gs pos="0">
                    <a:srgbClr val="00823B"/>
                  </a:gs>
                  <a:gs pos="68000">
                    <a:srgbClr val="00823B"/>
                  </a:gs>
                </a:gsLst>
                <a:lin ang="5400000" scaled="1"/>
              </a:gradFill>
            </a:endParaRPr>
          </a:p>
        </p:txBody>
      </p:sp>
      <p:sp>
        <p:nvSpPr>
          <p:cNvPr id="11" name="テキスト ボックス 10">
            <a:extLst>
              <a:ext uri="{FF2B5EF4-FFF2-40B4-BE49-F238E27FC236}">
                <a16:creationId xmlns:a16="http://schemas.microsoft.com/office/drawing/2014/main" id="{C1093896-EB1B-4557-BA71-7C09C5EE89CF}"/>
              </a:ext>
            </a:extLst>
          </p:cNvPr>
          <p:cNvSpPr txBox="1"/>
          <p:nvPr/>
        </p:nvSpPr>
        <p:spPr>
          <a:xfrm>
            <a:off x="231306" y="667516"/>
            <a:ext cx="7219665" cy="1815882"/>
          </a:xfrm>
          <a:prstGeom prst="rect">
            <a:avLst/>
          </a:prstGeom>
          <a:noFill/>
        </p:spPr>
        <p:txBody>
          <a:bodyPr wrap="square">
            <a:spAutoFit/>
          </a:bodyPr>
          <a:lstStyle/>
          <a:p>
            <a:pPr algn="ctr"/>
            <a:r>
              <a:rPr lang="ja-JP" altLang="en-US" sz="2800" b="1" dirty="0">
                <a:latin typeface="メイリオ" panose="020B0604030504040204" pitchFamily="50" charset="-128"/>
                <a:ea typeface="メイリオ" panose="020B0604030504040204" pitchFamily="50" charset="-128"/>
              </a:rPr>
              <a:t>認定機能訓練指導員実務</a:t>
            </a:r>
            <a:endParaRPr lang="en-US" altLang="ja-JP" sz="2800" b="1" dirty="0">
              <a:latin typeface="メイリオ" panose="020B0604030504040204" pitchFamily="50" charset="-128"/>
              <a:ea typeface="メイリオ" panose="020B0604030504040204" pitchFamily="50" charset="-128"/>
            </a:endParaRPr>
          </a:p>
          <a:p>
            <a:pPr algn="ctr"/>
            <a:r>
              <a:rPr lang="ja-JP" altLang="en-US" sz="2800" b="1" dirty="0">
                <a:latin typeface="メイリオ" panose="020B0604030504040204" pitchFamily="50" charset="-128"/>
                <a:ea typeface="メイリオ" panose="020B0604030504040204" pitchFamily="50" charset="-128"/>
              </a:rPr>
              <a:t>研修会</a:t>
            </a:r>
            <a:r>
              <a:rPr lang="en-US" altLang="ja-JP" sz="2800" b="1" dirty="0">
                <a:latin typeface="メイリオ" panose="020B0604030504040204" pitchFamily="50" charset="-128"/>
                <a:ea typeface="メイリオ" panose="020B0604030504040204" pitchFamily="50" charset="-128"/>
              </a:rPr>
              <a:t>WEB</a:t>
            </a:r>
            <a:r>
              <a:rPr lang="ja-JP" altLang="en-US" sz="2800" b="1" dirty="0">
                <a:latin typeface="メイリオ" panose="020B0604030504040204" pitchFamily="50" charset="-128"/>
                <a:ea typeface="メイリオ" panose="020B0604030504040204" pitchFamily="50" charset="-128"/>
              </a:rPr>
              <a:t>参加申込書</a:t>
            </a:r>
            <a:endParaRPr lang="en-US" altLang="ja-JP" sz="2800" b="1" dirty="0">
              <a:latin typeface="メイリオ" panose="020B0604030504040204" pitchFamily="50" charset="-128"/>
              <a:ea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rPr>
              <a:t>　　</a:t>
            </a:r>
            <a:endParaRPr lang="en-US" altLang="ja-JP" sz="2400" b="1" dirty="0">
              <a:latin typeface="メイリオ" panose="020B0604030504040204" pitchFamily="50" charset="-128"/>
              <a:ea typeface="メイリオ" panose="020B0604030504040204" pitchFamily="50" charset="-128"/>
            </a:endParaRPr>
          </a:p>
          <a:p>
            <a:endParaRPr lang="ja-JP" altLang="en-US" sz="3200"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D42AB00D-F741-49E9-9CD5-2960ED24A919}"/>
              </a:ext>
            </a:extLst>
          </p:cNvPr>
          <p:cNvSpPr txBox="1"/>
          <p:nvPr/>
        </p:nvSpPr>
        <p:spPr>
          <a:xfrm>
            <a:off x="536223" y="7346762"/>
            <a:ext cx="6801867" cy="2554545"/>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受講者の決定は先着順とし受講決定者には、改めて「受講申込書」</a:t>
            </a:r>
            <a:endParaRPr kumimoji="1" lang="en-US" altLang="ja-JP" sz="1600" b="1" u="sng" dirty="0">
              <a:latin typeface="メイリオ" panose="020B0604030504040204" pitchFamily="50" charset="-128"/>
              <a:ea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を送ります。</a:t>
            </a:r>
            <a:endParaRPr kumimoji="1" lang="en-US" altLang="ja-JP" sz="1600" b="1" u="sng"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 </a:t>
            </a:r>
            <a:r>
              <a:rPr lang="ja-JP" altLang="en-US" sz="1600" b="1" u="sng" dirty="0">
                <a:latin typeface="メイリオ" panose="020B0604030504040204" pitchFamily="50" charset="-128"/>
                <a:ea typeface="メイリオ" panose="020B0604030504040204" pitchFamily="50" charset="-128"/>
              </a:rPr>
              <a:t>全</a:t>
            </a:r>
            <a:r>
              <a:rPr kumimoji="1" lang="ja-JP" altLang="en-US" sz="1600" b="1" u="sng" dirty="0">
                <a:latin typeface="メイリオ" panose="020B0604030504040204" pitchFamily="50" charset="-128"/>
                <a:ea typeface="メイリオ" panose="020B0604030504040204" pitchFamily="50" charset="-128"/>
              </a:rPr>
              <a:t>日程受講された場合修了書を発行致します。</a:t>
            </a:r>
            <a:endParaRPr kumimoji="1" lang="en-US" altLang="ja-JP" sz="1600" b="1" u="sng" dirty="0">
              <a:latin typeface="メイリオ" panose="020B0604030504040204" pitchFamily="50" charset="-128"/>
              <a:ea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rPr>
              <a:t>● </a:t>
            </a:r>
            <a:r>
              <a:rPr lang="ja-JP" altLang="en-US" sz="1600" b="1" u="sng" dirty="0">
                <a:latin typeface="メイリオ" panose="020B0604030504040204" pitchFamily="50" charset="-128"/>
                <a:ea typeface="メイリオ" panose="020B0604030504040204" pitchFamily="50" charset="-128"/>
              </a:rPr>
              <a:t>住所と連絡先が異なる場合には連絡先欄に正確に記載してください。</a:t>
            </a:r>
            <a:endParaRPr kumimoji="1" lang="en-US" altLang="ja-JP" sz="1600" b="1" u="sng"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a:t>
            </a:r>
            <a:endParaRPr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a:t>
            </a:r>
            <a:r>
              <a:rPr kumimoji="1" lang="ja-JP" altLang="en-US" sz="1800" dirty="0">
                <a:latin typeface="メイリオ" panose="020B0604030504040204" pitchFamily="50" charset="-128"/>
                <a:ea typeface="メイリオ" panose="020B0604030504040204" pitchFamily="50" charset="-128"/>
              </a:rPr>
              <a:t>参加申込書送信先</a:t>
            </a:r>
            <a:endParaRPr lang="en-US" altLang="ja-JP" sz="18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a:t>
            </a:r>
            <a:r>
              <a:rPr kumimoji="1" lang="en-US" altLang="ja-JP" sz="1800" dirty="0">
                <a:latin typeface="メイリオ" panose="020B0604030504040204" pitchFamily="50" charset="-128"/>
                <a:ea typeface="メイリオ" panose="020B0604030504040204" pitchFamily="50" charset="-128"/>
              </a:rPr>
              <a:t>FAX</a:t>
            </a:r>
            <a:r>
              <a:rPr lang="ja-JP" altLang="en-US" sz="1800" dirty="0">
                <a:latin typeface="メイリオ" panose="020B0604030504040204" pitchFamily="50" charset="-128"/>
                <a:ea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rPr>
              <a:t>03-3822-2475</a:t>
            </a:r>
          </a:p>
          <a:p>
            <a:r>
              <a:rPr kumimoji="1" lang="ja-JP" altLang="en-US" sz="1800" dirty="0">
                <a:latin typeface="メイリオ" panose="020B0604030504040204" pitchFamily="50" charset="-128"/>
                <a:ea typeface="メイリオ" panose="020B0604030504040204" pitchFamily="50" charset="-128"/>
              </a:rPr>
              <a:t>　　　　　　　　　日本柔道整復師会内</a:t>
            </a:r>
            <a:endParaRPr kumimoji="1" lang="en-US" altLang="ja-JP" sz="1800" dirty="0">
              <a:latin typeface="メイリオ" panose="020B0604030504040204" pitchFamily="50" charset="-128"/>
              <a:ea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rPr>
              <a:t>　　　　　　　　　日本機能訓練指導員協会　岡田宛</a:t>
            </a:r>
            <a:endParaRPr kumimoji="1" lang="ja-JP" altLang="en-US" sz="1800" dirty="0">
              <a:latin typeface="メイリオ" panose="020B0604030504040204" pitchFamily="50" charset="-128"/>
              <a:ea typeface="メイリオ" panose="020B0604030504040204" pitchFamily="50" charset="-128"/>
            </a:endParaRPr>
          </a:p>
        </p:txBody>
      </p:sp>
      <p:graphicFrame>
        <p:nvGraphicFramePr>
          <p:cNvPr id="15" name="表 15">
            <a:extLst>
              <a:ext uri="{FF2B5EF4-FFF2-40B4-BE49-F238E27FC236}">
                <a16:creationId xmlns:a16="http://schemas.microsoft.com/office/drawing/2014/main" id="{EED05FC8-9E83-434B-A377-D0861DC25F5F}"/>
              </a:ext>
            </a:extLst>
          </p:cNvPr>
          <p:cNvGraphicFramePr>
            <a:graphicFrameLocks noGrp="1"/>
          </p:cNvGraphicFramePr>
          <p:nvPr>
            <p:extLst>
              <p:ext uri="{D42A27DB-BD31-4B8C-83A1-F6EECF244321}">
                <p14:modId xmlns:p14="http://schemas.microsoft.com/office/powerpoint/2010/main" val="322688613"/>
              </p:ext>
            </p:extLst>
          </p:nvPr>
        </p:nvGraphicFramePr>
        <p:xfrm>
          <a:off x="584370" y="2026384"/>
          <a:ext cx="6513535" cy="5069021"/>
        </p:xfrm>
        <a:graphic>
          <a:graphicData uri="http://schemas.openxmlformats.org/drawingml/2006/table">
            <a:tbl>
              <a:tblPr firstRow="1" bandRow="1">
                <a:tableStyleId>{5C22544A-7EE6-4342-B048-85BDC9FD1C3A}</a:tableStyleId>
              </a:tblPr>
              <a:tblGrid>
                <a:gridCol w="1512077">
                  <a:extLst>
                    <a:ext uri="{9D8B030D-6E8A-4147-A177-3AD203B41FA5}">
                      <a16:colId xmlns:a16="http://schemas.microsoft.com/office/drawing/2014/main" val="820800856"/>
                    </a:ext>
                  </a:extLst>
                </a:gridCol>
                <a:gridCol w="5001458">
                  <a:extLst>
                    <a:ext uri="{9D8B030D-6E8A-4147-A177-3AD203B41FA5}">
                      <a16:colId xmlns:a16="http://schemas.microsoft.com/office/drawing/2014/main" val="560613377"/>
                    </a:ext>
                  </a:extLst>
                </a:gridCol>
              </a:tblGrid>
              <a:tr h="588534">
                <a:tc>
                  <a:txBody>
                    <a:bodyPr/>
                    <a:lstStyle/>
                    <a:p>
                      <a:r>
                        <a:rPr kumimoji="1" lang="ja-JP" altLang="en-US" sz="2000" baseline="0" dirty="0">
                          <a:solidFill>
                            <a:schemeClr val="tx1"/>
                          </a:solidFill>
                          <a:latin typeface="メイリオ" panose="020B0604030504040204" pitchFamily="50" charset="-128"/>
                          <a:ea typeface="メイリオ" panose="020B0604030504040204" pitchFamily="50" charset="-128"/>
                        </a:rPr>
                        <a:t>名前</a:t>
                      </a:r>
                    </a:p>
                  </a:txBody>
                  <a:tcPr>
                    <a:solidFill>
                      <a:schemeClr val="bg1">
                        <a:lumMod val="95000"/>
                      </a:schemeClr>
                    </a:solidFill>
                  </a:tcPr>
                </a:tc>
                <a:tc>
                  <a:txBody>
                    <a:bodyPr/>
                    <a:lstStyle/>
                    <a:p>
                      <a:endParaRPr kumimoji="1" lang="ja-JP" altLang="en-US" sz="3200" dirty="0">
                        <a:latin typeface="メイリオ" panose="020B0604030504040204" pitchFamily="50" charset="-128"/>
                        <a:ea typeface="メイリオ" panose="020B0604030504040204" pitchFamily="50" charset="-128"/>
                      </a:endParaRPr>
                    </a:p>
                  </a:txBody>
                  <a:tcPr>
                    <a:solidFill>
                      <a:schemeClr val="bg1">
                        <a:lumMod val="95000"/>
                      </a:schemeClr>
                    </a:solidFill>
                  </a:tcPr>
                </a:tc>
                <a:extLst>
                  <a:ext uri="{0D108BD9-81ED-4DB2-BD59-A6C34878D82A}">
                    <a16:rowId xmlns:a16="http://schemas.microsoft.com/office/drawing/2014/main" val="3102277954"/>
                  </a:ext>
                </a:extLst>
              </a:tr>
              <a:tr h="764642">
                <a:tc>
                  <a:txBody>
                    <a:bodyPr/>
                    <a:lstStyle/>
                    <a:p>
                      <a:r>
                        <a:rPr kumimoji="1" lang="ja-JP" altLang="en-US" sz="2000" dirty="0">
                          <a:latin typeface="メイリオ" panose="020B0604030504040204" pitchFamily="50" charset="-128"/>
                          <a:ea typeface="メイリオ" panose="020B0604030504040204" pitchFamily="50" charset="-128"/>
                        </a:rPr>
                        <a:t>住所</a:t>
                      </a:r>
                    </a:p>
                  </a:txBody>
                  <a:tcPr>
                    <a:solidFill>
                      <a:schemeClr val="accent3">
                        <a:lumMod val="20000"/>
                        <a:lumOff val="80000"/>
                      </a:schemeClr>
                    </a:solidFill>
                  </a:tcPr>
                </a:tc>
                <a:tc>
                  <a:txBody>
                    <a:bodyPr/>
                    <a:lstStyle/>
                    <a:p>
                      <a:r>
                        <a:rPr kumimoji="1" lang="ja-JP" altLang="en-US" sz="1600" dirty="0">
                          <a:latin typeface="メイリオ" panose="020B0604030504040204" pitchFamily="50" charset="-128"/>
                          <a:ea typeface="メイリオ" panose="020B0604030504040204" pitchFamily="50" charset="-128"/>
                        </a:rPr>
                        <a:t>〒</a:t>
                      </a:r>
                    </a:p>
                  </a:txBody>
                  <a:tcPr>
                    <a:solidFill>
                      <a:schemeClr val="accent3">
                        <a:lumMod val="20000"/>
                        <a:lumOff val="80000"/>
                      </a:schemeClr>
                    </a:solidFill>
                  </a:tcPr>
                </a:tc>
                <a:extLst>
                  <a:ext uri="{0D108BD9-81ED-4DB2-BD59-A6C34878D82A}">
                    <a16:rowId xmlns:a16="http://schemas.microsoft.com/office/drawing/2014/main" val="826183430"/>
                  </a:ext>
                </a:extLst>
              </a:tr>
              <a:tr h="425520">
                <a:tc>
                  <a:txBody>
                    <a:bodyPr/>
                    <a:lstStyle/>
                    <a:p>
                      <a:r>
                        <a:rPr kumimoji="1" lang="ja-JP" altLang="en-US" sz="2000" dirty="0">
                          <a:latin typeface="メイリオ" panose="020B0604030504040204" pitchFamily="50" charset="-128"/>
                          <a:ea typeface="メイリオ" panose="020B0604030504040204" pitchFamily="50" charset="-128"/>
                        </a:rPr>
                        <a:t>携帯電話</a:t>
                      </a:r>
                    </a:p>
                  </a:txBody>
                  <a:tcPr>
                    <a:solidFill>
                      <a:schemeClr val="bg1">
                        <a:lumMod val="95000"/>
                      </a:schemeClr>
                    </a:solidFill>
                  </a:tcPr>
                </a:tc>
                <a:tc>
                  <a:txBody>
                    <a:bodyPr/>
                    <a:lstStyle/>
                    <a:p>
                      <a:endParaRPr kumimoji="1" lang="ja-JP" altLang="en-US" sz="3200" dirty="0">
                        <a:latin typeface="メイリオ" panose="020B0604030504040204" pitchFamily="50" charset="-128"/>
                        <a:ea typeface="メイリオ" panose="020B0604030504040204" pitchFamily="50" charset="-128"/>
                      </a:endParaRPr>
                    </a:p>
                  </a:txBody>
                  <a:tcPr>
                    <a:solidFill>
                      <a:schemeClr val="bg1">
                        <a:lumMod val="95000"/>
                      </a:schemeClr>
                    </a:solidFill>
                  </a:tcPr>
                </a:tc>
                <a:extLst>
                  <a:ext uri="{0D108BD9-81ED-4DB2-BD59-A6C34878D82A}">
                    <a16:rowId xmlns:a16="http://schemas.microsoft.com/office/drawing/2014/main" val="3438686008"/>
                  </a:ext>
                </a:extLst>
              </a:tr>
              <a:tr h="579190">
                <a:tc>
                  <a:txBody>
                    <a:bodyPr/>
                    <a:lstStyle/>
                    <a:p>
                      <a:r>
                        <a:rPr kumimoji="1" lang="en-US" altLang="ja-JP" sz="2000" dirty="0">
                          <a:latin typeface="メイリオ" panose="020B0604030504040204" pitchFamily="50" charset="-128"/>
                          <a:ea typeface="メイリオ" panose="020B0604030504040204" pitchFamily="50" charset="-128"/>
                        </a:rPr>
                        <a:t>Mail</a:t>
                      </a:r>
                      <a:endParaRPr kumimoji="1" lang="ja-JP" altLang="en-US" sz="2000" dirty="0">
                        <a:latin typeface="メイリオ" panose="020B0604030504040204" pitchFamily="50" charset="-128"/>
                        <a:ea typeface="メイリオ" panose="020B0604030504040204" pitchFamily="50" charset="-128"/>
                      </a:endParaRPr>
                    </a:p>
                  </a:txBody>
                  <a:tcPr>
                    <a:solidFill>
                      <a:schemeClr val="accent3">
                        <a:lumMod val="20000"/>
                        <a:lumOff val="80000"/>
                      </a:schemeClr>
                    </a:solidFill>
                  </a:tcPr>
                </a:tc>
                <a:tc>
                  <a:txBody>
                    <a:bodyPr/>
                    <a:lstStyle/>
                    <a:p>
                      <a:endParaRPr kumimoji="1" lang="ja-JP" altLang="en-US" sz="3200" dirty="0">
                        <a:latin typeface="メイリオ" panose="020B0604030504040204" pitchFamily="50" charset="-128"/>
                        <a:ea typeface="メイリオ" panose="020B0604030504040204" pitchFamily="50" charset="-128"/>
                      </a:endParaRPr>
                    </a:p>
                  </a:txBody>
                  <a:tcPr>
                    <a:solidFill>
                      <a:schemeClr val="accent3">
                        <a:lumMod val="20000"/>
                        <a:lumOff val="80000"/>
                      </a:schemeClr>
                    </a:solidFill>
                  </a:tcPr>
                </a:tc>
                <a:extLst>
                  <a:ext uri="{0D108BD9-81ED-4DB2-BD59-A6C34878D82A}">
                    <a16:rowId xmlns:a16="http://schemas.microsoft.com/office/drawing/2014/main" val="2145766121"/>
                  </a:ext>
                </a:extLst>
              </a:tr>
              <a:tr h="1143309">
                <a:tc>
                  <a:txBody>
                    <a:bodyPr/>
                    <a:lstStyle/>
                    <a:p>
                      <a:pPr algn="l"/>
                      <a:r>
                        <a:rPr kumimoji="1" lang="ja-JP" altLang="en-US" sz="2000" dirty="0">
                          <a:solidFill>
                            <a:schemeClr val="tx1"/>
                          </a:solidFill>
                          <a:latin typeface="メイリオ" panose="020B0604030504040204" pitchFamily="50" charset="-128"/>
                          <a:ea typeface="メイリオ" panose="020B0604030504040204" pitchFamily="50" charset="-128"/>
                        </a:rPr>
                        <a:t>資格・所属</a:t>
                      </a:r>
                      <a:endParaRPr kumimoji="1" lang="en-US" altLang="ja-JP" sz="2000" dirty="0">
                        <a:solidFill>
                          <a:schemeClr val="tx1"/>
                        </a:solidFill>
                        <a:latin typeface="メイリオ" panose="020B0604030504040204" pitchFamily="50" charset="-128"/>
                        <a:ea typeface="メイリオ" panose="020B0604030504040204" pitchFamily="50" charset="-128"/>
                      </a:endParaRPr>
                    </a:p>
                  </a:txBody>
                  <a:tcPr>
                    <a:solidFill>
                      <a:schemeClr val="bg1">
                        <a:lumMod val="95000"/>
                      </a:schemeClr>
                    </a:solidFill>
                  </a:tcPr>
                </a:tc>
                <a:tc>
                  <a:txBody>
                    <a:bodyPr/>
                    <a:lstStyle/>
                    <a:p>
                      <a:r>
                        <a:rPr kumimoji="1" lang="ja-JP" altLang="en-US" sz="1800" dirty="0">
                          <a:solidFill>
                            <a:schemeClr val="tx1"/>
                          </a:solidFill>
                          <a:latin typeface="メイリオ" panose="020B0604030504040204" pitchFamily="50" charset="-128"/>
                          <a:ea typeface="メイリオ" panose="020B0604030504040204" pitchFamily="50" charset="-128"/>
                        </a:rPr>
                        <a:t>・柔道整復師　・鍼灸師　・マッサージ師</a:t>
                      </a:r>
                      <a:endParaRPr kumimoji="1" lang="en-US" altLang="ja-JP" sz="1800" dirty="0">
                        <a:solidFill>
                          <a:schemeClr val="tx1"/>
                        </a:solidFill>
                        <a:latin typeface="メイリオ" panose="020B0604030504040204" pitchFamily="50" charset="-128"/>
                        <a:ea typeface="メイリオ" panose="020B0604030504040204" pitchFamily="50" charset="-128"/>
                      </a:endParaRPr>
                    </a:p>
                    <a:p>
                      <a:r>
                        <a:rPr kumimoji="1" lang="ja-JP" altLang="en-US" sz="1800" dirty="0">
                          <a:solidFill>
                            <a:schemeClr val="tx1"/>
                          </a:solidFill>
                          <a:latin typeface="メイリオ" panose="020B0604030504040204" pitchFamily="50" charset="-128"/>
                          <a:ea typeface="メイリオ" panose="020B0604030504040204" pitchFamily="50" charset="-128"/>
                        </a:rPr>
                        <a:t>・その他（　　　　　　　　　　　　　　　 ）</a:t>
                      </a:r>
                      <a:endParaRPr kumimoji="1" lang="en-US" altLang="ja-JP" sz="1800" dirty="0">
                        <a:solidFill>
                          <a:schemeClr val="tx1"/>
                        </a:solidFill>
                        <a:latin typeface="メイリオ" panose="020B0604030504040204" pitchFamily="50" charset="-128"/>
                        <a:ea typeface="メイリオ" panose="020B0604030504040204" pitchFamily="50" charset="-128"/>
                      </a:endParaRPr>
                    </a:p>
                    <a:p>
                      <a:r>
                        <a:rPr kumimoji="1" lang="ja-JP" altLang="en-US" sz="1800" dirty="0">
                          <a:solidFill>
                            <a:schemeClr val="tx1"/>
                          </a:solidFill>
                          <a:latin typeface="メイリオ" panose="020B0604030504040204" pitchFamily="50" charset="-128"/>
                          <a:ea typeface="メイリオ" panose="020B0604030504040204" pitchFamily="50" charset="-128"/>
                        </a:rPr>
                        <a:t>★所属団体（　　　　　　　　　　　　　）　・非会員</a:t>
                      </a:r>
                    </a:p>
                  </a:txBody>
                  <a:tcPr>
                    <a:solidFill>
                      <a:schemeClr val="bg1">
                        <a:lumMod val="95000"/>
                      </a:schemeClr>
                    </a:solidFill>
                  </a:tcPr>
                </a:tc>
                <a:extLst>
                  <a:ext uri="{0D108BD9-81ED-4DB2-BD59-A6C34878D82A}">
                    <a16:rowId xmlns:a16="http://schemas.microsoft.com/office/drawing/2014/main" val="888416684"/>
                  </a:ext>
                </a:extLst>
              </a:tr>
              <a:tr h="1094495">
                <a:tc>
                  <a:txBody>
                    <a:bodyPr/>
                    <a:lstStyle/>
                    <a:p>
                      <a:r>
                        <a:rPr kumimoji="1" lang="ja-JP" altLang="en-US" sz="2000" dirty="0">
                          <a:latin typeface="メイリオ" panose="020B0604030504040204" pitchFamily="50" charset="-128"/>
                          <a:ea typeface="メイリオ" panose="020B0604030504040204" pitchFamily="50" charset="-128"/>
                        </a:rPr>
                        <a:t>連絡先</a:t>
                      </a:r>
                      <a:endParaRPr kumimoji="1" lang="en-US" altLang="ja-JP" sz="2000" dirty="0">
                        <a:latin typeface="メイリオ" panose="020B0604030504040204" pitchFamily="50" charset="-128"/>
                        <a:ea typeface="メイリオ" panose="020B0604030504040204" pitchFamily="50" charset="-128"/>
                      </a:endParaRPr>
                    </a:p>
                    <a:p>
                      <a:endParaRPr kumimoji="1" lang="en-US" altLang="ja-JP" sz="2000" dirty="0">
                        <a:latin typeface="メイリオ" panose="020B0604030504040204" pitchFamily="50" charset="-128"/>
                        <a:ea typeface="メイリオ" panose="020B0604030504040204" pitchFamily="50" charset="-128"/>
                      </a:endParaRPr>
                    </a:p>
                    <a:p>
                      <a:endParaRPr kumimoji="1" lang="ja-JP" altLang="en-US" sz="2000" dirty="0">
                        <a:latin typeface="メイリオ" panose="020B0604030504040204" pitchFamily="50" charset="-128"/>
                        <a:ea typeface="メイリオ" panose="020B0604030504040204" pitchFamily="50" charset="-128"/>
                      </a:endParaRPr>
                    </a:p>
                  </a:txBody>
                  <a:tcPr>
                    <a:solidFill>
                      <a:schemeClr val="accent3">
                        <a:lumMod val="20000"/>
                        <a:lumOff val="80000"/>
                      </a:schemeClr>
                    </a:solidFill>
                  </a:tcPr>
                </a:tc>
                <a:tc>
                  <a:txBody>
                    <a:bodyPr/>
                    <a:lstStyle/>
                    <a:p>
                      <a:r>
                        <a:rPr kumimoji="1" lang="ja-JP" altLang="en-US" sz="1600" dirty="0">
                          <a:latin typeface="メイリオ" panose="020B0604030504040204" pitchFamily="50" charset="-128"/>
                          <a:ea typeface="メイリオ" panose="020B0604030504040204" pitchFamily="50" charset="-128"/>
                        </a:rPr>
                        <a:t>住所</a:t>
                      </a:r>
                      <a:endParaRPr kumimoji="1" lang="en-US" altLang="ja-JP" sz="1600" dirty="0">
                        <a:latin typeface="メイリオ" panose="020B0604030504040204" pitchFamily="50" charset="-128"/>
                        <a:ea typeface="メイリオ" panose="020B0604030504040204" pitchFamily="50" charset="-128"/>
                      </a:endParaRPr>
                    </a:p>
                    <a:p>
                      <a:endParaRPr kumimoji="1" lang="en-US" altLang="ja-JP" sz="20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電話</a:t>
                      </a:r>
                    </a:p>
                  </a:txBody>
                  <a:tcPr>
                    <a:solidFill>
                      <a:schemeClr val="accent3">
                        <a:lumMod val="20000"/>
                        <a:lumOff val="80000"/>
                      </a:schemeClr>
                    </a:solidFill>
                  </a:tcPr>
                </a:tc>
                <a:extLst>
                  <a:ext uri="{0D108BD9-81ED-4DB2-BD59-A6C34878D82A}">
                    <a16:rowId xmlns:a16="http://schemas.microsoft.com/office/drawing/2014/main" val="4031728730"/>
                  </a:ext>
                </a:extLst>
              </a:tr>
            </a:tbl>
          </a:graphicData>
        </a:graphic>
      </p:graphicFrame>
    </p:spTree>
    <p:extLst>
      <p:ext uri="{BB962C8B-B14F-4D97-AF65-F5344CB8AC3E}">
        <p14:creationId xmlns:p14="http://schemas.microsoft.com/office/powerpoint/2010/main" val="39948276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true</PrimaryImageGen>
    <TPInstallLocation xmlns="1119c2e5-8fb9-4d5f-baf1-202c530f2c34" xsi:nil="true"/>
    <IntlLangReview xmlns="1119c2e5-8fb9-4d5f-baf1-202c530f2c34">false</IntlLangReview>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Milestone xmlns="1119c2e5-8fb9-4d5f-baf1-202c530f2c34" xsi:nil="true"/>
    <BusinessGroup xmlns="1119c2e5-8fb9-4d5f-baf1-202c530f2c34" xsi:nil="true"/>
    <Providers xmlns="1119c2e5-8fb9-4d5f-baf1-202c530f2c34" xsi:nil="true"/>
    <RecommendationsModifier xmlns="1119c2e5-8fb9-4d5f-baf1-202c530f2c34" xsi:nil="true"/>
    <SourceTitle xmlns="1119c2e5-8fb9-4d5f-baf1-202c530f2c34">新入生歓迎会のお知らせ</SourceTitle>
    <HandoffToMSDN xmlns="1119c2e5-8fb9-4d5f-baf1-202c530f2c34" xsi:nil="true"/>
    <DirectSourceMarket xmlns="1119c2e5-8fb9-4d5f-baf1-202c530f2c34" xsi:nil="true"/>
    <APEditor xmlns="1119c2e5-8fb9-4d5f-baf1-202c530f2c34">
      <UserInfo>
        <DisplayName/>
        <AccountId xsi:nil="true"/>
        <AccountType/>
      </UserInfo>
    </APEditor>
    <SubmitterId xmlns="1119c2e5-8fb9-4d5f-baf1-202c530f2c34" xsi:nil="true"/>
    <TemplateStatus xmlns="1119c2e5-8fb9-4d5f-baf1-202c530f2c34" xsi:nil="true"/>
    <UAProjectedTotalWords xmlns="1119c2e5-8fb9-4d5f-baf1-202c530f2c34" xsi:nil="true"/>
    <Provider xmlns="1119c2e5-8fb9-4d5f-baf1-202c530f2c34" xsi:nil="true"/>
    <CSXSubmissionDate xmlns="1119c2e5-8fb9-4d5f-baf1-202c530f2c34" xsi:nil="true"/>
    <BlockPublish xmlns="1119c2e5-8fb9-4d5f-baf1-202c530f2c34">false</BlockPublish>
    <BugNumber xmlns="1119c2e5-8fb9-4d5f-baf1-202c530f2c34" xsi:nil="true"/>
    <TPLaunchHelpLinkType xmlns="1119c2e5-8fb9-4d5f-baf1-202c530f2c34">Template</TPLaunchHelpLinkType>
    <PublishStatusLookup xmlns="1119c2e5-8fb9-4d5f-baf1-202c530f2c34">
      <Value>558264</Value>
      <Value>559101</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EUROPE\v-nohosh</DisplayName>
        <AccountId>892</AccountId>
        <AccountType/>
      </UserInfo>
    </APAuthor>
    <ClipArtFilename xmlns="1119c2e5-8fb9-4d5f-baf1-202c530f2c34" xsi:nil="true"/>
    <IntlLocPriority xmlns="1119c2e5-8fb9-4d5f-baf1-202c530f2c34" xsi:nil="true"/>
    <ApprovalStatus xmlns="1119c2e5-8fb9-4d5f-baf1-202c530f2c34">InProgress</ApprovalStatus>
    <LocManualTestRequired xmlns="1119c2e5-8fb9-4d5f-baf1-202c530f2c34">false</LocManualTestRequired>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TP102837425</AssetId>
    <AssetType xmlns="1119c2e5-8fb9-4d5f-baf1-202c530f2c34">TP</AssetTyp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false</MarketSpecific>
    <LastHandOff xmlns="1119c2e5-8fb9-4d5f-baf1-202c530f2c34" xsi:nil="true"/>
    <LocalizationTagsTaxHTField0 xmlns="1119c2e5-8fb9-4d5f-baf1-202c530f2c34">
      <Terms xmlns="http://schemas.microsoft.com/office/infopath/2007/PartnerControls"/>
    </LocalizationTagsTaxHTField0>
    <OriginalRelease xmlns="1119c2e5-8fb9-4d5f-baf1-202c530f2c34">15</OriginalRelease>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2029-01-01T08:00:00+00:00</AssetExpire>
    <CampaignTagsTaxHTField0 xmlns="1119c2e5-8fb9-4d5f-baf1-202c530f2c34">
      <Terms xmlns="http://schemas.microsoft.com/office/infopath/2007/PartnerControls"/>
    </CampaignTagsTaxHTField0>
    <LocLastLocAttemptVersionLookup xmlns="1119c2e5-8fb9-4d5f-baf1-202c530f2c34">206018</LocLastLocAttemptVersionLookup>
    <AssetStart xmlns="1119c2e5-8fb9-4d5f-baf1-202c530f2c34">2012-03-13T13:44:00+00:00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false</IsSearchable>
    <CSXSubmissionMarket xmlns="1119c2e5-8fb9-4d5f-baf1-202c530f2c34" xsi:nil="true"/>
    <Downloads xmlns="1119c2e5-8fb9-4d5f-baf1-202c530f2c34">0</Downloads>
    <EditorialStatus xmlns="1119c2e5-8fb9-4d5f-baf1-202c530f2c34" xsi:nil="true"/>
    <ArtSampleDocs xmlns="1119c2e5-8fb9-4d5f-baf1-202c530f2c34" xsi:nil="true"/>
    <TrustLevel xmlns="1119c2e5-8fb9-4d5f-baf1-202c530f2c34">1 Microsoft Managed Content</TrustLevel>
    <LocMarketGroupTiers2 xmlns="1119c2e5-8fb9-4d5f-baf1-202c530f2c34"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D0F9FD3-2EA9-4ECA-8AAF-E508C4F9BA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E8877FF-F345-4B76-AD60-6A6C7B9F23F2}">
  <ds:schemaRef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1119c2e5-8fb9-4d5f-baf1-202c530f2c34"/>
    <ds:schemaRef ds:uri="http://schemas.openxmlformats.org/package/2006/metadata/core-properties"/>
    <ds:schemaRef ds:uri="http://purl.org/dc/dcmitype/"/>
    <ds:schemaRef ds:uri="http://www.w3.org/XML/1998/namespace"/>
  </ds:schemaRefs>
</ds:datastoreItem>
</file>

<file path=customXml/itemProps3.xml><?xml version="1.0" encoding="utf-8"?>
<ds:datastoreItem xmlns:ds="http://schemas.openxmlformats.org/officeDocument/2006/customXml" ds:itemID="{9BD2187A-2AAB-4BF5-84C9-9F3EBF0A3C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587</TotalTime>
  <Words>418</Words>
  <Application>Microsoft Office PowerPoint</Application>
  <PresentationFormat>ユーザー設定</PresentationFormat>
  <Paragraphs>53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ＤＦＧ極太丸ゴシック体</vt: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三谷 誉</dc:creator>
  <cp:lastModifiedBy>njs-no45</cp:lastModifiedBy>
  <cp:revision>71</cp:revision>
  <cp:lastPrinted>2024-11-21T09:07:45Z</cp:lastPrinted>
  <dcterms:created xsi:type="dcterms:W3CDTF">2021-07-08T12:22:42Z</dcterms:created>
  <dcterms:modified xsi:type="dcterms:W3CDTF">2024-11-28T08:49:55Z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